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5" r:id="rId4"/>
    <p:sldId id="276" r:id="rId5"/>
    <p:sldId id="267" r:id="rId6"/>
    <p:sldId id="273" r:id="rId7"/>
    <p:sldId id="277" r:id="rId8"/>
    <p:sldId id="278" r:id="rId9"/>
    <p:sldId id="268" r:id="rId10"/>
    <p:sldId id="274" r:id="rId11"/>
    <p:sldId id="279" r:id="rId12"/>
    <p:sldId id="280" r:id="rId13"/>
    <p:sldId id="269" r:id="rId14"/>
    <p:sldId id="281" r:id="rId15"/>
    <p:sldId id="282" r:id="rId16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02" autoAdjust="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4B710-F37D-4652-BBA8-CA2CC898354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B67194A-FE56-41F7-8F78-E19CE4D80E40}">
      <dgm:prSet phldrT="[Text]"/>
      <dgm:spPr/>
      <dgm:t>
        <a:bodyPr/>
        <a:lstStyle/>
        <a:p>
          <a:r>
            <a:rPr lang="de-DE" dirty="0" smtClean="0"/>
            <a:t>Oberflächenstruktur</a:t>
          </a:r>
          <a:endParaRPr lang="de-DE" dirty="0"/>
        </a:p>
      </dgm:t>
    </dgm:pt>
    <dgm:pt modelId="{3FB20F74-F7CB-4D7E-894C-C14E559EFE7F}" type="parTrans" cxnId="{3C40FBCC-D62A-435A-ADAA-5D0D52B18C6B}">
      <dgm:prSet/>
      <dgm:spPr/>
      <dgm:t>
        <a:bodyPr/>
        <a:lstStyle/>
        <a:p>
          <a:endParaRPr lang="de-DE"/>
        </a:p>
      </dgm:t>
    </dgm:pt>
    <dgm:pt modelId="{B675AD4F-A983-4A37-9611-878D7086B443}" type="sibTrans" cxnId="{3C40FBCC-D62A-435A-ADAA-5D0D52B18C6B}">
      <dgm:prSet/>
      <dgm:spPr/>
      <dgm:t>
        <a:bodyPr/>
        <a:lstStyle/>
        <a:p>
          <a:endParaRPr lang="de-DE"/>
        </a:p>
      </dgm:t>
    </dgm:pt>
    <dgm:pt modelId="{70028E76-B53D-4121-94C5-002CF58D38C6}">
      <dgm:prSet phldrT="[Text]" phldr="1"/>
      <dgm:spPr/>
      <dgm:t>
        <a:bodyPr/>
        <a:lstStyle/>
        <a:p>
          <a:endParaRPr lang="de-DE"/>
        </a:p>
      </dgm:t>
    </dgm:pt>
    <dgm:pt modelId="{BE97AF34-890D-4CAC-A6A4-9F0EB2B4A83F}" type="sibTrans" cxnId="{42A6A286-FCBA-4A37-908A-4528A24F6F6C}">
      <dgm:prSet/>
      <dgm:spPr/>
      <dgm:t>
        <a:bodyPr/>
        <a:lstStyle/>
        <a:p>
          <a:endParaRPr lang="de-DE"/>
        </a:p>
      </dgm:t>
    </dgm:pt>
    <dgm:pt modelId="{CDC49D04-1688-45C2-BBD6-72B43312770C}" type="parTrans" cxnId="{42A6A286-FCBA-4A37-908A-4528A24F6F6C}">
      <dgm:prSet/>
      <dgm:spPr/>
      <dgm:t>
        <a:bodyPr/>
        <a:lstStyle/>
        <a:p>
          <a:endParaRPr lang="de-DE"/>
        </a:p>
      </dgm:t>
    </dgm:pt>
    <dgm:pt modelId="{B1260C46-856C-4C87-9CDC-277AEEF98AC6}" type="pres">
      <dgm:prSet presAssocID="{CB54B710-F37D-4652-BBA8-CA2CC898354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6C2BA95D-F4AC-4A27-A140-3566F8485196}" type="pres">
      <dgm:prSet presAssocID="{7B67194A-FE56-41F7-8F78-E19CE4D80E40}" presName="chaos" presStyleCnt="0"/>
      <dgm:spPr/>
    </dgm:pt>
    <dgm:pt modelId="{230DC935-D460-4776-8715-7A7D2CABB3F1}" type="pres">
      <dgm:prSet presAssocID="{7B67194A-FE56-41F7-8F78-E19CE4D80E40}" presName="parTx1" presStyleLbl="revTx" presStyleIdx="0" presStyleCnt="1"/>
      <dgm:spPr/>
      <dgm:t>
        <a:bodyPr/>
        <a:lstStyle/>
        <a:p>
          <a:endParaRPr lang="de-DE"/>
        </a:p>
      </dgm:t>
    </dgm:pt>
    <dgm:pt modelId="{20E3B710-183F-4D70-9768-15947D6B56F1}" type="pres">
      <dgm:prSet presAssocID="{7B67194A-FE56-41F7-8F78-E19CE4D80E40}" presName="c1" presStyleLbl="node1" presStyleIdx="0" presStyleCnt="19"/>
      <dgm:spPr/>
    </dgm:pt>
    <dgm:pt modelId="{4DCAE82B-E251-4591-8B55-5DFF53E0C77A}" type="pres">
      <dgm:prSet presAssocID="{7B67194A-FE56-41F7-8F78-E19CE4D80E40}" presName="c2" presStyleLbl="node1" presStyleIdx="1" presStyleCnt="19"/>
      <dgm:spPr/>
    </dgm:pt>
    <dgm:pt modelId="{0D5AFFE3-8774-4C1C-9996-8B089A060AFE}" type="pres">
      <dgm:prSet presAssocID="{7B67194A-FE56-41F7-8F78-E19CE4D80E40}" presName="c3" presStyleLbl="node1" presStyleIdx="2" presStyleCnt="19"/>
      <dgm:spPr/>
    </dgm:pt>
    <dgm:pt modelId="{A7B84815-6420-44C5-810E-0B76D374E9E7}" type="pres">
      <dgm:prSet presAssocID="{7B67194A-FE56-41F7-8F78-E19CE4D80E40}" presName="c4" presStyleLbl="node1" presStyleIdx="3" presStyleCnt="19"/>
      <dgm:spPr/>
    </dgm:pt>
    <dgm:pt modelId="{CCFD988D-30F8-49BF-A488-029700FBA046}" type="pres">
      <dgm:prSet presAssocID="{7B67194A-FE56-41F7-8F78-E19CE4D80E40}" presName="c5" presStyleLbl="node1" presStyleIdx="4" presStyleCnt="19"/>
      <dgm:spPr/>
    </dgm:pt>
    <dgm:pt modelId="{EEB17F96-D51E-4E41-83D2-9691B22B08B3}" type="pres">
      <dgm:prSet presAssocID="{7B67194A-FE56-41F7-8F78-E19CE4D80E40}" presName="c6" presStyleLbl="node1" presStyleIdx="5" presStyleCnt="19"/>
      <dgm:spPr/>
    </dgm:pt>
    <dgm:pt modelId="{AAB77D1F-FF0A-4DFF-998B-D736A5688DA7}" type="pres">
      <dgm:prSet presAssocID="{7B67194A-FE56-41F7-8F78-E19CE4D80E40}" presName="c7" presStyleLbl="node1" presStyleIdx="6" presStyleCnt="19"/>
      <dgm:spPr/>
    </dgm:pt>
    <dgm:pt modelId="{2691BA3B-6378-4853-9881-0CE8C924F5BD}" type="pres">
      <dgm:prSet presAssocID="{7B67194A-FE56-41F7-8F78-E19CE4D80E40}" presName="c8" presStyleLbl="node1" presStyleIdx="7" presStyleCnt="19"/>
      <dgm:spPr/>
    </dgm:pt>
    <dgm:pt modelId="{BADF8B63-F98F-4EE7-BE16-C19BA47A14C3}" type="pres">
      <dgm:prSet presAssocID="{7B67194A-FE56-41F7-8F78-E19CE4D80E40}" presName="c9" presStyleLbl="node1" presStyleIdx="8" presStyleCnt="19"/>
      <dgm:spPr/>
    </dgm:pt>
    <dgm:pt modelId="{64D0AC0F-E22E-4001-A767-68375A3E70FD}" type="pres">
      <dgm:prSet presAssocID="{7B67194A-FE56-41F7-8F78-E19CE4D80E40}" presName="c10" presStyleLbl="node1" presStyleIdx="9" presStyleCnt="19"/>
      <dgm:spPr/>
    </dgm:pt>
    <dgm:pt modelId="{FD122408-DB95-42C8-B39E-F07F6F3D6707}" type="pres">
      <dgm:prSet presAssocID="{7B67194A-FE56-41F7-8F78-E19CE4D80E40}" presName="c11" presStyleLbl="node1" presStyleIdx="10" presStyleCnt="19"/>
      <dgm:spPr/>
    </dgm:pt>
    <dgm:pt modelId="{2238099E-54A9-4127-94AE-36C68D8259F1}" type="pres">
      <dgm:prSet presAssocID="{7B67194A-FE56-41F7-8F78-E19CE4D80E40}" presName="c12" presStyleLbl="node1" presStyleIdx="11" presStyleCnt="19"/>
      <dgm:spPr/>
    </dgm:pt>
    <dgm:pt modelId="{EAC94A96-63E3-4A6F-81E0-ECC9D8A67420}" type="pres">
      <dgm:prSet presAssocID="{7B67194A-FE56-41F7-8F78-E19CE4D80E40}" presName="c13" presStyleLbl="node1" presStyleIdx="12" presStyleCnt="19"/>
      <dgm:spPr/>
    </dgm:pt>
    <dgm:pt modelId="{82BEDCE8-DFDA-4D04-9F6D-B62C511AF713}" type="pres">
      <dgm:prSet presAssocID="{7B67194A-FE56-41F7-8F78-E19CE4D80E40}" presName="c14" presStyleLbl="node1" presStyleIdx="13" presStyleCnt="19"/>
      <dgm:spPr/>
    </dgm:pt>
    <dgm:pt modelId="{D2CC99FE-9454-4E11-B922-734163A2B56E}" type="pres">
      <dgm:prSet presAssocID="{7B67194A-FE56-41F7-8F78-E19CE4D80E40}" presName="c15" presStyleLbl="node1" presStyleIdx="14" presStyleCnt="19"/>
      <dgm:spPr/>
    </dgm:pt>
    <dgm:pt modelId="{3347FA4F-529C-4CBC-8968-2A92651D88EE}" type="pres">
      <dgm:prSet presAssocID="{7B67194A-FE56-41F7-8F78-E19CE4D80E40}" presName="c16" presStyleLbl="node1" presStyleIdx="15" presStyleCnt="19"/>
      <dgm:spPr/>
    </dgm:pt>
    <dgm:pt modelId="{38863998-9BED-4186-84CF-2FCF623E28C6}" type="pres">
      <dgm:prSet presAssocID="{7B67194A-FE56-41F7-8F78-E19CE4D80E40}" presName="c17" presStyleLbl="node1" presStyleIdx="16" presStyleCnt="19"/>
      <dgm:spPr/>
    </dgm:pt>
    <dgm:pt modelId="{06E7F411-D440-48FA-BF5B-B994F630F675}" type="pres">
      <dgm:prSet presAssocID="{7B67194A-FE56-41F7-8F78-E19CE4D80E40}" presName="c18" presStyleLbl="node1" presStyleIdx="17" presStyleCnt="19"/>
      <dgm:spPr/>
    </dgm:pt>
    <dgm:pt modelId="{0CDBE751-E01C-4C0B-959A-89BBD8EEF676}" type="pres">
      <dgm:prSet presAssocID="{B675AD4F-A983-4A37-9611-878D7086B443}" presName="chevronComposite1" presStyleCnt="0"/>
      <dgm:spPr/>
    </dgm:pt>
    <dgm:pt modelId="{844DA786-EF08-42D1-81C8-2A35C05BAC02}" type="pres">
      <dgm:prSet presAssocID="{B675AD4F-A983-4A37-9611-878D7086B443}" presName="chevron1" presStyleLbl="sibTrans2D1" presStyleIdx="0" presStyleCnt="2"/>
      <dgm:spPr/>
    </dgm:pt>
    <dgm:pt modelId="{C6473D57-4E62-4E97-90D2-206418EE7528}" type="pres">
      <dgm:prSet presAssocID="{B675AD4F-A983-4A37-9611-878D7086B443}" presName="spChevron1" presStyleCnt="0"/>
      <dgm:spPr/>
    </dgm:pt>
    <dgm:pt modelId="{0B5FD012-C331-4438-99DD-A7E7A3FD44BF}" type="pres">
      <dgm:prSet presAssocID="{B675AD4F-A983-4A37-9611-878D7086B443}" presName="overlap" presStyleCnt="0"/>
      <dgm:spPr/>
    </dgm:pt>
    <dgm:pt modelId="{B0F02006-4369-4E13-88B4-02F7A1D95037}" type="pres">
      <dgm:prSet presAssocID="{B675AD4F-A983-4A37-9611-878D7086B443}" presName="chevronComposite2" presStyleCnt="0"/>
      <dgm:spPr/>
    </dgm:pt>
    <dgm:pt modelId="{E889A426-CB93-4F75-8BB6-250318EF8B36}" type="pres">
      <dgm:prSet presAssocID="{B675AD4F-A983-4A37-9611-878D7086B443}" presName="chevron2" presStyleLbl="sibTrans2D1" presStyleIdx="1" presStyleCnt="2"/>
      <dgm:spPr/>
    </dgm:pt>
    <dgm:pt modelId="{B3A20CE1-7E7D-442A-9E80-BD818B756C29}" type="pres">
      <dgm:prSet presAssocID="{B675AD4F-A983-4A37-9611-878D7086B443}" presName="spChevron2" presStyleCnt="0"/>
      <dgm:spPr/>
    </dgm:pt>
    <dgm:pt modelId="{0F6340C3-97F1-44EC-BC18-13C79465DAFA}" type="pres">
      <dgm:prSet presAssocID="{70028E76-B53D-4121-94C5-002CF58D38C6}" presName="last" presStyleCnt="0"/>
      <dgm:spPr/>
    </dgm:pt>
    <dgm:pt modelId="{A17BDBB9-70EB-42F5-8BE4-A871FBFBDD65}" type="pres">
      <dgm:prSet presAssocID="{70028E76-B53D-4121-94C5-002CF58D38C6}" presName="circleTx" presStyleLbl="node1" presStyleIdx="18" presStyleCnt="19" custScaleX="9274" custScaleY="21941"/>
      <dgm:spPr/>
      <dgm:t>
        <a:bodyPr/>
        <a:lstStyle/>
        <a:p>
          <a:endParaRPr lang="de-DE"/>
        </a:p>
      </dgm:t>
    </dgm:pt>
    <dgm:pt modelId="{6165D512-3D30-40E5-A6BD-936F7A3D0BFD}" type="pres">
      <dgm:prSet presAssocID="{70028E76-B53D-4121-94C5-002CF58D38C6}" presName="spN" presStyleCnt="0"/>
      <dgm:spPr/>
    </dgm:pt>
  </dgm:ptLst>
  <dgm:cxnLst>
    <dgm:cxn modelId="{79008712-1A6C-4B87-AE20-1F3632B52433}" type="presOf" srcId="{7B67194A-FE56-41F7-8F78-E19CE4D80E40}" destId="{230DC935-D460-4776-8715-7A7D2CABB3F1}" srcOrd="0" destOrd="0" presId="urn:microsoft.com/office/officeart/2009/3/layout/RandomtoResultProcess"/>
    <dgm:cxn modelId="{42A6A286-FCBA-4A37-908A-4528A24F6F6C}" srcId="{CB54B710-F37D-4652-BBA8-CA2CC8983546}" destId="{70028E76-B53D-4121-94C5-002CF58D38C6}" srcOrd="1" destOrd="0" parTransId="{CDC49D04-1688-45C2-BBD6-72B43312770C}" sibTransId="{BE97AF34-890D-4CAC-A6A4-9F0EB2B4A83F}"/>
    <dgm:cxn modelId="{47B3CC7C-4A76-4A6E-B6E3-7232B313B730}" type="presOf" srcId="{70028E76-B53D-4121-94C5-002CF58D38C6}" destId="{A17BDBB9-70EB-42F5-8BE4-A871FBFBDD65}" srcOrd="0" destOrd="0" presId="urn:microsoft.com/office/officeart/2009/3/layout/RandomtoResultProcess"/>
    <dgm:cxn modelId="{3C40FBCC-D62A-435A-ADAA-5D0D52B18C6B}" srcId="{CB54B710-F37D-4652-BBA8-CA2CC8983546}" destId="{7B67194A-FE56-41F7-8F78-E19CE4D80E40}" srcOrd="0" destOrd="0" parTransId="{3FB20F74-F7CB-4D7E-894C-C14E559EFE7F}" sibTransId="{B675AD4F-A983-4A37-9611-878D7086B443}"/>
    <dgm:cxn modelId="{30CDAACA-65DE-4114-A788-737A7EE61EF4}" type="presOf" srcId="{CB54B710-F37D-4652-BBA8-CA2CC8983546}" destId="{B1260C46-856C-4C87-9CDC-277AEEF98AC6}" srcOrd="0" destOrd="0" presId="urn:microsoft.com/office/officeart/2009/3/layout/RandomtoResultProcess"/>
    <dgm:cxn modelId="{984A9665-B5AD-4E1A-8694-F3C7BF55E0C2}" type="presParOf" srcId="{B1260C46-856C-4C87-9CDC-277AEEF98AC6}" destId="{6C2BA95D-F4AC-4A27-A140-3566F8485196}" srcOrd="0" destOrd="0" presId="urn:microsoft.com/office/officeart/2009/3/layout/RandomtoResultProcess"/>
    <dgm:cxn modelId="{9E12713C-66C1-43BD-B6DC-EEBB5B188DBD}" type="presParOf" srcId="{6C2BA95D-F4AC-4A27-A140-3566F8485196}" destId="{230DC935-D460-4776-8715-7A7D2CABB3F1}" srcOrd="0" destOrd="0" presId="urn:microsoft.com/office/officeart/2009/3/layout/RandomtoResultProcess"/>
    <dgm:cxn modelId="{4359F781-D947-422A-91F1-31DDAFABDB03}" type="presParOf" srcId="{6C2BA95D-F4AC-4A27-A140-3566F8485196}" destId="{20E3B710-183F-4D70-9768-15947D6B56F1}" srcOrd="1" destOrd="0" presId="urn:microsoft.com/office/officeart/2009/3/layout/RandomtoResultProcess"/>
    <dgm:cxn modelId="{09F1014C-382D-4E5F-931D-ED2F0F26FB95}" type="presParOf" srcId="{6C2BA95D-F4AC-4A27-A140-3566F8485196}" destId="{4DCAE82B-E251-4591-8B55-5DFF53E0C77A}" srcOrd="2" destOrd="0" presId="urn:microsoft.com/office/officeart/2009/3/layout/RandomtoResultProcess"/>
    <dgm:cxn modelId="{C2FC0565-6980-4300-A3ED-5467CEE108D7}" type="presParOf" srcId="{6C2BA95D-F4AC-4A27-A140-3566F8485196}" destId="{0D5AFFE3-8774-4C1C-9996-8B089A060AFE}" srcOrd="3" destOrd="0" presId="urn:microsoft.com/office/officeart/2009/3/layout/RandomtoResultProcess"/>
    <dgm:cxn modelId="{F0B2A1C6-8C74-4897-ACA0-F493FD9C5FF3}" type="presParOf" srcId="{6C2BA95D-F4AC-4A27-A140-3566F8485196}" destId="{A7B84815-6420-44C5-810E-0B76D374E9E7}" srcOrd="4" destOrd="0" presId="urn:microsoft.com/office/officeart/2009/3/layout/RandomtoResultProcess"/>
    <dgm:cxn modelId="{F08B7B6A-7257-42EB-A3C2-D90C05E1B5C4}" type="presParOf" srcId="{6C2BA95D-F4AC-4A27-A140-3566F8485196}" destId="{CCFD988D-30F8-49BF-A488-029700FBA046}" srcOrd="5" destOrd="0" presId="urn:microsoft.com/office/officeart/2009/3/layout/RandomtoResultProcess"/>
    <dgm:cxn modelId="{23C1D1E5-CFF1-4067-A2B1-33951CE0AFF3}" type="presParOf" srcId="{6C2BA95D-F4AC-4A27-A140-3566F8485196}" destId="{EEB17F96-D51E-4E41-83D2-9691B22B08B3}" srcOrd="6" destOrd="0" presId="urn:microsoft.com/office/officeart/2009/3/layout/RandomtoResultProcess"/>
    <dgm:cxn modelId="{59F74CF2-ED04-4AD3-99A4-E295979496F6}" type="presParOf" srcId="{6C2BA95D-F4AC-4A27-A140-3566F8485196}" destId="{AAB77D1F-FF0A-4DFF-998B-D736A5688DA7}" srcOrd="7" destOrd="0" presId="urn:microsoft.com/office/officeart/2009/3/layout/RandomtoResultProcess"/>
    <dgm:cxn modelId="{F0B8F129-A82A-4B50-9976-0E1A944FF07F}" type="presParOf" srcId="{6C2BA95D-F4AC-4A27-A140-3566F8485196}" destId="{2691BA3B-6378-4853-9881-0CE8C924F5BD}" srcOrd="8" destOrd="0" presId="urn:microsoft.com/office/officeart/2009/3/layout/RandomtoResultProcess"/>
    <dgm:cxn modelId="{6E6F9EDD-7605-4BE0-9479-CB13BF127C8A}" type="presParOf" srcId="{6C2BA95D-F4AC-4A27-A140-3566F8485196}" destId="{BADF8B63-F98F-4EE7-BE16-C19BA47A14C3}" srcOrd="9" destOrd="0" presId="urn:microsoft.com/office/officeart/2009/3/layout/RandomtoResultProcess"/>
    <dgm:cxn modelId="{0FFD10EF-A3AD-410E-BC4C-88310CA620A4}" type="presParOf" srcId="{6C2BA95D-F4AC-4A27-A140-3566F8485196}" destId="{64D0AC0F-E22E-4001-A767-68375A3E70FD}" srcOrd="10" destOrd="0" presId="urn:microsoft.com/office/officeart/2009/3/layout/RandomtoResultProcess"/>
    <dgm:cxn modelId="{98D61F0F-EFD0-4A66-96D7-939B29D279D3}" type="presParOf" srcId="{6C2BA95D-F4AC-4A27-A140-3566F8485196}" destId="{FD122408-DB95-42C8-B39E-F07F6F3D6707}" srcOrd="11" destOrd="0" presId="urn:microsoft.com/office/officeart/2009/3/layout/RandomtoResultProcess"/>
    <dgm:cxn modelId="{685C0131-69CD-4F57-9B49-1EDDC0E9296C}" type="presParOf" srcId="{6C2BA95D-F4AC-4A27-A140-3566F8485196}" destId="{2238099E-54A9-4127-94AE-36C68D8259F1}" srcOrd="12" destOrd="0" presId="urn:microsoft.com/office/officeart/2009/3/layout/RandomtoResultProcess"/>
    <dgm:cxn modelId="{8256B9EA-F7BC-48D1-A79D-007B9952ADB2}" type="presParOf" srcId="{6C2BA95D-F4AC-4A27-A140-3566F8485196}" destId="{EAC94A96-63E3-4A6F-81E0-ECC9D8A67420}" srcOrd="13" destOrd="0" presId="urn:microsoft.com/office/officeart/2009/3/layout/RandomtoResultProcess"/>
    <dgm:cxn modelId="{97F2723D-5544-4472-8BD6-5CF850888A23}" type="presParOf" srcId="{6C2BA95D-F4AC-4A27-A140-3566F8485196}" destId="{82BEDCE8-DFDA-4D04-9F6D-B62C511AF713}" srcOrd="14" destOrd="0" presId="urn:microsoft.com/office/officeart/2009/3/layout/RandomtoResultProcess"/>
    <dgm:cxn modelId="{F9832AE6-9728-4628-AE8C-C11DC7E71599}" type="presParOf" srcId="{6C2BA95D-F4AC-4A27-A140-3566F8485196}" destId="{D2CC99FE-9454-4E11-B922-734163A2B56E}" srcOrd="15" destOrd="0" presId="urn:microsoft.com/office/officeart/2009/3/layout/RandomtoResultProcess"/>
    <dgm:cxn modelId="{B7A4AB31-ECB8-4CFE-9434-908F84587870}" type="presParOf" srcId="{6C2BA95D-F4AC-4A27-A140-3566F8485196}" destId="{3347FA4F-529C-4CBC-8968-2A92651D88EE}" srcOrd="16" destOrd="0" presId="urn:microsoft.com/office/officeart/2009/3/layout/RandomtoResultProcess"/>
    <dgm:cxn modelId="{F8CCEFB2-623E-4A65-A087-2B5960F58F77}" type="presParOf" srcId="{6C2BA95D-F4AC-4A27-A140-3566F8485196}" destId="{38863998-9BED-4186-84CF-2FCF623E28C6}" srcOrd="17" destOrd="0" presId="urn:microsoft.com/office/officeart/2009/3/layout/RandomtoResultProcess"/>
    <dgm:cxn modelId="{0AC84C97-7BAE-4C9A-B312-7A70DFE15757}" type="presParOf" srcId="{6C2BA95D-F4AC-4A27-A140-3566F8485196}" destId="{06E7F411-D440-48FA-BF5B-B994F630F675}" srcOrd="18" destOrd="0" presId="urn:microsoft.com/office/officeart/2009/3/layout/RandomtoResultProcess"/>
    <dgm:cxn modelId="{520EFFC3-E754-4ECC-B33E-3755F7B5B171}" type="presParOf" srcId="{B1260C46-856C-4C87-9CDC-277AEEF98AC6}" destId="{0CDBE751-E01C-4C0B-959A-89BBD8EEF676}" srcOrd="1" destOrd="0" presId="urn:microsoft.com/office/officeart/2009/3/layout/RandomtoResultProcess"/>
    <dgm:cxn modelId="{752443E8-074F-43E2-ADFA-901EB68C71E2}" type="presParOf" srcId="{0CDBE751-E01C-4C0B-959A-89BBD8EEF676}" destId="{844DA786-EF08-42D1-81C8-2A35C05BAC02}" srcOrd="0" destOrd="0" presId="urn:microsoft.com/office/officeart/2009/3/layout/RandomtoResultProcess"/>
    <dgm:cxn modelId="{65343D9F-D3EE-493D-B451-5F94ADE93AF7}" type="presParOf" srcId="{0CDBE751-E01C-4C0B-959A-89BBD8EEF676}" destId="{C6473D57-4E62-4E97-90D2-206418EE7528}" srcOrd="1" destOrd="0" presId="urn:microsoft.com/office/officeart/2009/3/layout/RandomtoResultProcess"/>
    <dgm:cxn modelId="{5525045A-72EF-4B67-A84E-DFB1FC2AD2E0}" type="presParOf" srcId="{B1260C46-856C-4C87-9CDC-277AEEF98AC6}" destId="{0B5FD012-C331-4438-99DD-A7E7A3FD44BF}" srcOrd="2" destOrd="0" presId="urn:microsoft.com/office/officeart/2009/3/layout/RandomtoResultProcess"/>
    <dgm:cxn modelId="{CEBC1D39-3537-4344-AF7E-6D5ADC6D268B}" type="presParOf" srcId="{B1260C46-856C-4C87-9CDC-277AEEF98AC6}" destId="{B0F02006-4369-4E13-88B4-02F7A1D95037}" srcOrd="3" destOrd="0" presId="urn:microsoft.com/office/officeart/2009/3/layout/RandomtoResultProcess"/>
    <dgm:cxn modelId="{ED4E0EB4-7E63-4041-A742-EF4CB33A5269}" type="presParOf" srcId="{B0F02006-4369-4E13-88B4-02F7A1D95037}" destId="{E889A426-CB93-4F75-8BB6-250318EF8B36}" srcOrd="0" destOrd="0" presId="urn:microsoft.com/office/officeart/2009/3/layout/RandomtoResultProcess"/>
    <dgm:cxn modelId="{BF02DF3E-2E89-47A8-829F-B929E3DFEC96}" type="presParOf" srcId="{B0F02006-4369-4E13-88B4-02F7A1D95037}" destId="{B3A20CE1-7E7D-442A-9E80-BD818B756C29}" srcOrd="1" destOrd="0" presId="urn:microsoft.com/office/officeart/2009/3/layout/RandomtoResultProcess"/>
    <dgm:cxn modelId="{557C1309-29F1-4CA3-8F99-AF048B5924B0}" type="presParOf" srcId="{B1260C46-856C-4C87-9CDC-277AEEF98AC6}" destId="{0F6340C3-97F1-44EC-BC18-13C79465DAFA}" srcOrd="4" destOrd="0" presId="urn:microsoft.com/office/officeart/2009/3/layout/RandomtoResultProcess"/>
    <dgm:cxn modelId="{9416E044-6D3A-4EE0-930E-011454D329F1}" type="presParOf" srcId="{0F6340C3-97F1-44EC-BC18-13C79465DAFA}" destId="{A17BDBB9-70EB-42F5-8BE4-A871FBFBDD65}" srcOrd="0" destOrd="0" presId="urn:microsoft.com/office/officeart/2009/3/layout/RandomtoResultProcess"/>
    <dgm:cxn modelId="{9F1479C5-586A-4EB2-8856-992479DBB7D3}" type="presParOf" srcId="{0F6340C3-97F1-44EC-BC18-13C79465DAFA}" destId="{6165D512-3D30-40E5-A6BD-936F7A3D0BFD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191E8-9AEE-4147-8A59-DDE717AE21C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</dgm:pt>
    <dgm:pt modelId="{A7014A22-220D-4D51-A1AF-4F43805D1BC6}">
      <dgm:prSet phldrT="[Text]"/>
      <dgm:spPr/>
      <dgm:t>
        <a:bodyPr/>
        <a:lstStyle/>
        <a:p>
          <a:r>
            <a:rPr lang="de-DE" dirty="0" smtClean="0"/>
            <a:t>Lernatelier</a:t>
          </a:r>
          <a:endParaRPr lang="de-DE" dirty="0"/>
        </a:p>
      </dgm:t>
    </dgm:pt>
    <dgm:pt modelId="{A831A199-1C63-4733-AAF0-ABE8A84C0E14}" type="parTrans" cxnId="{FB3AEA3E-33F2-4F09-ABEB-9F0CFBD8D7DD}">
      <dgm:prSet/>
      <dgm:spPr/>
      <dgm:t>
        <a:bodyPr/>
        <a:lstStyle/>
        <a:p>
          <a:endParaRPr lang="de-DE"/>
        </a:p>
      </dgm:t>
    </dgm:pt>
    <dgm:pt modelId="{FB6C2CFA-C524-49AA-9017-23E64F12E005}" type="sibTrans" cxnId="{FB3AEA3E-33F2-4F09-ABEB-9F0CFBD8D7DD}">
      <dgm:prSet/>
      <dgm:spPr/>
      <dgm:t>
        <a:bodyPr/>
        <a:lstStyle/>
        <a:p>
          <a:endParaRPr lang="de-DE"/>
        </a:p>
      </dgm:t>
    </dgm:pt>
    <dgm:pt modelId="{3825E8EF-D8E5-4E5B-9771-7F0BB470309F}">
      <dgm:prSet phldrT="[Text]"/>
      <dgm:spPr/>
      <dgm:t>
        <a:bodyPr/>
        <a:lstStyle/>
        <a:p>
          <a:r>
            <a:rPr lang="de-DE" dirty="0" smtClean="0"/>
            <a:t>Lerntagebuch</a:t>
          </a:r>
          <a:endParaRPr lang="de-DE" dirty="0"/>
        </a:p>
      </dgm:t>
    </dgm:pt>
    <dgm:pt modelId="{89555724-756B-477D-91EE-34E1ABD2AB59}" type="parTrans" cxnId="{5C5BF1E9-BB15-4DF8-9732-6B1F2E6A9248}">
      <dgm:prSet/>
      <dgm:spPr/>
      <dgm:t>
        <a:bodyPr/>
        <a:lstStyle/>
        <a:p>
          <a:endParaRPr lang="de-DE"/>
        </a:p>
      </dgm:t>
    </dgm:pt>
    <dgm:pt modelId="{11D8D4CA-E5F6-49CF-A2AC-941ACF6A1804}" type="sibTrans" cxnId="{5C5BF1E9-BB15-4DF8-9732-6B1F2E6A9248}">
      <dgm:prSet/>
      <dgm:spPr/>
      <dgm:t>
        <a:bodyPr/>
        <a:lstStyle/>
        <a:p>
          <a:endParaRPr lang="de-DE"/>
        </a:p>
      </dgm:t>
    </dgm:pt>
    <dgm:pt modelId="{DE45B0C4-B536-4260-B256-94A83FBB50B8}">
      <dgm:prSet phldrT="[Text]"/>
      <dgm:spPr/>
      <dgm:t>
        <a:bodyPr/>
        <a:lstStyle/>
        <a:p>
          <a:r>
            <a:rPr lang="de-DE" dirty="0" smtClean="0"/>
            <a:t>Lernlandschaft</a:t>
          </a:r>
          <a:endParaRPr lang="de-DE" dirty="0"/>
        </a:p>
      </dgm:t>
    </dgm:pt>
    <dgm:pt modelId="{6214BD5A-B159-4ECC-AE0A-D0313B1542D5}" type="parTrans" cxnId="{93B32AEE-BEF4-4AF3-ADC5-A05786C292AD}">
      <dgm:prSet/>
      <dgm:spPr/>
      <dgm:t>
        <a:bodyPr/>
        <a:lstStyle/>
        <a:p>
          <a:endParaRPr lang="de-DE"/>
        </a:p>
      </dgm:t>
    </dgm:pt>
    <dgm:pt modelId="{965C8F96-D2EB-4385-AC9D-A932323A4A00}" type="sibTrans" cxnId="{93B32AEE-BEF4-4AF3-ADC5-A05786C292AD}">
      <dgm:prSet/>
      <dgm:spPr/>
      <dgm:t>
        <a:bodyPr/>
        <a:lstStyle/>
        <a:p>
          <a:endParaRPr lang="de-DE"/>
        </a:p>
      </dgm:t>
    </dgm:pt>
    <dgm:pt modelId="{BAB1371D-0A1B-4705-839B-7006F57A8420}">
      <dgm:prSet phldrT="[Text]"/>
      <dgm:spPr/>
      <dgm:t>
        <a:bodyPr/>
        <a:lstStyle/>
        <a:p>
          <a:r>
            <a:rPr lang="de-DE" dirty="0" smtClean="0"/>
            <a:t>LEARNSCAPE</a:t>
          </a:r>
          <a:endParaRPr lang="de-DE" dirty="0"/>
        </a:p>
      </dgm:t>
    </dgm:pt>
    <dgm:pt modelId="{1CD6C806-1AB7-47B0-9828-7AF4D26B61DF}" type="parTrans" cxnId="{44259A8B-CDE9-4049-9C5E-65C9945D600A}">
      <dgm:prSet/>
      <dgm:spPr/>
      <dgm:t>
        <a:bodyPr/>
        <a:lstStyle/>
        <a:p>
          <a:endParaRPr lang="de-DE"/>
        </a:p>
      </dgm:t>
    </dgm:pt>
    <dgm:pt modelId="{D72CB23F-C074-4430-8133-407DE576A4E4}" type="sibTrans" cxnId="{44259A8B-CDE9-4049-9C5E-65C9945D600A}">
      <dgm:prSet/>
      <dgm:spPr/>
      <dgm:t>
        <a:bodyPr/>
        <a:lstStyle/>
        <a:p>
          <a:endParaRPr lang="de-DE"/>
        </a:p>
      </dgm:t>
    </dgm:pt>
    <dgm:pt modelId="{02E24255-C0CB-4550-829C-16F62DD746E1}" type="pres">
      <dgm:prSet presAssocID="{7C8191E8-9AEE-4147-8A59-DDE717AE21CF}" presName="matrix" presStyleCnt="0">
        <dgm:presLayoutVars>
          <dgm:chMax val="1"/>
          <dgm:dir/>
          <dgm:resizeHandles val="exact"/>
        </dgm:presLayoutVars>
      </dgm:prSet>
      <dgm:spPr/>
    </dgm:pt>
    <dgm:pt modelId="{2B30A677-E494-49B3-9A24-654CD37400F3}" type="pres">
      <dgm:prSet presAssocID="{7C8191E8-9AEE-4147-8A59-DDE717AE21CF}" presName="diamond" presStyleLbl="bgShp" presStyleIdx="0" presStyleCnt="1"/>
      <dgm:spPr/>
    </dgm:pt>
    <dgm:pt modelId="{947E2755-AA64-4EC6-8C9C-8E219E830CA2}" type="pres">
      <dgm:prSet presAssocID="{7C8191E8-9AEE-4147-8A59-DDE717AE21C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E89E61F-9B0E-4FBE-A8A8-AEFB97E05D54}" type="pres">
      <dgm:prSet presAssocID="{7C8191E8-9AEE-4147-8A59-DDE717AE21C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96FF89-A4DD-4A50-BC8C-0F41F5DCF676}" type="pres">
      <dgm:prSet presAssocID="{7C8191E8-9AEE-4147-8A59-DDE717AE21C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D1F02A-2DCB-4436-B98C-2B024A894D4C}" type="pres">
      <dgm:prSet presAssocID="{7C8191E8-9AEE-4147-8A59-DDE717AE21C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4259A8B-CDE9-4049-9C5E-65C9945D600A}" srcId="{7C8191E8-9AEE-4147-8A59-DDE717AE21CF}" destId="{BAB1371D-0A1B-4705-839B-7006F57A8420}" srcOrd="3" destOrd="0" parTransId="{1CD6C806-1AB7-47B0-9828-7AF4D26B61DF}" sibTransId="{D72CB23F-C074-4430-8133-407DE576A4E4}"/>
    <dgm:cxn modelId="{EFA87E03-206B-4E2E-B171-9BC48AB7C47D}" type="presOf" srcId="{7C8191E8-9AEE-4147-8A59-DDE717AE21CF}" destId="{02E24255-C0CB-4550-829C-16F62DD746E1}" srcOrd="0" destOrd="0" presId="urn:microsoft.com/office/officeart/2005/8/layout/matrix3"/>
    <dgm:cxn modelId="{5C5BF1E9-BB15-4DF8-9732-6B1F2E6A9248}" srcId="{7C8191E8-9AEE-4147-8A59-DDE717AE21CF}" destId="{3825E8EF-D8E5-4E5B-9771-7F0BB470309F}" srcOrd="1" destOrd="0" parTransId="{89555724-756B-477D-91EE-34E1ABD2AB59}" sibTransId="{11D8D4CA-E5F6-49CF-A2AC-941ACF6A1804}"/>
    <dgm:cxn modelId="{7FAE023F-386C-484C-ACCD-D9821D2A62B7}" type="presOf" srcId="{3825E8EF-D8E5-4E5B-9771-7F0BB470309F}" destId="{3E89E61F-9B0E-4FBE-A8A8-AEFB97E05D54}" srcOrd="0" destOrd="0" presId="urn:microsoft.com/office/officeart/2005/8/layout/matrix3"/>
    <dgm:cxn modelId="{6A3C8756-6CEC-45D0-9803-6A21FC3CBD5D}" type="presOf" srcId="{A7014A22-220D-4D51-A1AF-4F43805D1BC6}" destId="{947E2755-AA64-4EC6-8C9C-8E219E830CA2}" srcOrd="0" destOrd="0" presId="urn:microsoft.com/office/officeart/2005/8/layout/matrix3"/>
    <dgm:cxn modelId="{C01D00EE-57CA-4244-9591-C74BEB4366AC}" type="presOf" srcId="{DE45B0C4-B536-4260-B256-94A83FBB50B8}" destId="{8E96FF89-A4DD-4A50-BC8C-0F41F5DCF676}" srcOrd="0" destOrd="0" presId="urn:microsoft.com/office/officeart/2005/8/layout/matrix3"/>
    <dgm:cxn modelId="{93B32AEE-BEF4-4AF3-ADC5-A05786C292AD}" srcId="{7C8191E8-9AEE-4147-8A59-DDE717AE21CF}" destId="{DE45B0C4-B536-4260-B256-94A83FBB50B8}" srcOrd="2" destOrd="0" parTransId="{6214BD5A-B159-4ECC-AE0A-D0313B1542D5}" sibTransId="{965C8F96-D2EB-4385-AC9D-A932323A4A00}"/>
    <dgm:cxn modelId="{FB3AEA3E-33F2-4F09-ABEB-9F0CFBD8D7DD}" srcId="{7C8191E8-9AEE-4147-8A59-DDE717AE21CF}" destId="{A7014A22-220D-4D51-A1AF-4F43805D1BC6}" srcOrd="0" destOrd="0" parTransId="{A831A199-1C63-4733-AAF0-ABE8A84C0E14}" sibTransId="{FB6C2CFA-C524-49AA-9017-23E64F12E005}"/>
    <dgm:cxn modelId="{F57D2A65-9D46-475B-B65C-6DEC3CAA0FB3}" type="presOf" srcId="{BAB1371D-0A1B-4705-839B-7006F57A8420}" destId="{7DD1F02A-2DCB-4436-B98C-2B024A894D4C}" srcOrd="0" destOrd="0" presId="urn:microsoft.com/office/officeart/2005/8/layout/matrix3"/>
    <dgm:cxn modelId="{34A243D5-31B7-48F4-A250-0D2D3DD099C0}" type="presParOf" srcId="{02E24255-C0CB-4550-829C-16F62DD746E1}" destId="{2B30A677-E494-49B3-9A24-654CD37400F3}" srcOrd="0" destOrd="0" presId="urn:microsoft.com/office/officeart/2005/8/layout/matrix3"/>
    <dgm:cxn modelId="{CA875567-A084-4C52-BD2C-99F8B4E3459B}" type="presParOf" srcId="{02E24255-C0CB-4550-829C-16F62DD746E1}" destId="{947E2755-AA64-4EC6-8C9C-8E219E830CA2}" srcOrd="1" destOrd="0" presId="urn:microsoft.com/office/officeart/2005/8/layout/matrix3"/>
    <dgm:cxn modelId="{D0F14E98-0220-4400-90AC-14DEEE0CF3C1}" type="presParOf" srcId="{02E24255-C0CB-4550-829C-16F62DD746E1}" destId="{3E89E61F-9B0E-4FBE-A8A8-AEFB97E05D54}" srcOrd="2" destOrd="0" presId="urn:microsoft.com/office/officeart/2005/8/layout/matrix3"/>
    <dgm:cxn modelId="{7168697E-B31E-4016-BC3D-CA140BCA555F}" type="presParOf" srcId="{02E24255-C0CB-4550-829C-16F62DD746E1}" destId="{8E96FF89-A4DD-4A50-BC8C-0F41F5DCF676}" srcOrd="3" destOrd="0" presId="urn:microsoft.com/office/officeart/2005/8/layout/matrix3"/>
    <dgm:cxn modelId="{C78D86D3-ED80-4264-9A5A-AE3341FE3329}" type="presParOf" srcId="{02E24255-C0CB-4550-829C-16F62DD746E1}" destId="{7DD1F02A-2DCB-4436-B98C-2B024A894D4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DC935-D460-4776-8715-7A7D2CABB3F1}">
      <dsp:nvSpPr>
        <dsp:cNvPr id="0" name=""/>
        <dsp:cNvSpPr/>
      </dsp:nvSpPr>
      <dsp:spPr>
        <a:xfrm>
          <a:off x="132056" y="1669272"/>
          <a:ext cx="1963880" cy="64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Oberflächenstruktur</a:t>
          </a:r>
          <a:endParaRPr lang="de-DE" sz="1500" kern="1200" dirty="0"/>
        </a:p>
      </dsp:txBody>
      <dsp:txXfrm>
        <a:off x="132056" y="1669272"/>
        <a:ext cx="1963880" cy="647188"/>
      </dsp:txXfrm>
    </dsp:sp>
    <dsp:sp modelId="{20E3B710-183F-4D70-9768-15947D6B56F1}">
      <dsp:nvSpPr>
        <dsp:cNvPr id="0" name=""/>
        <dsp:cNvSpPr/>
      </dsp:nvSpPr>
      <dsp:spPr>
        <a:xfrm>
          <a:off x="129824" y="1472438"/>
          <a:ext cx="156217" cy="156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AE82B-E251-4591-8B55-5DFF53E0C77A}">
      <dsp:nvSpPr>
        <dsp:cNvPr id="0" name=""/>
        <dsp:cNvSpPr/>
      </dsp:nvSpPr>
      <dsp:spPr>
        <a:xfrm>
          <a:off x="239176" y="1253733"/>
          <a:ext cx="156217" cy="156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AFFE3-8774-4C1C-9996-8B089A060AFE}">
      <dsp:nvSpPr>
        <dsp:cNvPr id="0" name=""/>
        <dsp:cNvSpPr/>
      </dsp:nvSpPr>
      <dsp:spPr>
        <a:xfrm>
          <a:off x="501622" y="1297474"/>
          <a:ext cx="245485" cy="2454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84815-6420-44C5-810E-0B76D374E9E7}">
      <dsp:nvSpPr>
        <dsp:cNvPr id="0" name=""/>
        <dsp:cNvSpPr/>
      </dsp:nvSpPr>
      <dsp:spPr>
        <a:xfrm>
          <a:off x="720327" y="1056898"/>
          <a:ext cx="156217" cy="156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D988D-30F8-49BF-A488-029700FBA046}">
      <dsp:nvSpPr>
        <dsp:cNvPr id="0" name=""/>
        <dsp:cNvSpPr/>
      </dsp:nvSpPr>
      <dsp:spPr>
        <a:xfrm>
          <a:off x="1004643" y="969416"/>
          <a:ext cx="156217" cy="156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17F96-D51E-4E41-83D2-9691B22B08B3}">
      <dsp:nvSpPr>
        <dsp:cNvPr id="0" name=""/>
        <dsp:cNvSpPr/>
      </dsp:nvSpPr>
      <dsp:spPr>
        <a:xfrm>
          <a:off x="1354571" y="1122510"/>
          <a:ext cx="156217" cy="156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77D1F-FF0A-4DFF-998B-D736A5688DA7}">
      <dsp:nvSpPr>
        <dsp:cNvPr id="0" name=""/>
        <dsp:cNvSpPr/>
      </dsp:nvSpPr>
      <dsp:spPr>
        <a:xfrm>
          <a:off x="1573276" y="1231862"/>
          <a:ext cx="245485" cy="2454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1BA3B-6378-4853-9881-0CE8C924F5BD}">
      <dsp:nvSpPr>
        <dsp:cNvPr id="0" name=""/>
        <dsp:cNvSpPr/>
      </dsp:nvSpPr>
      <dsp:spPr>
        <a:xfrm>
          <a:off x="1879463" y="1472438"/>
          <a:ext cx="156217" cy="156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F8B63-F98F-4EE7-BE16-C19BA47A14C3}">
      <dsp:nvSpPr>
        <dsp:cNvPr id="0" name=""/>
        <dsp:cNvSpPr/>
      </dsp:nvSpPr>
      <dsp:spPr>
        <a:xfrm>
          <a:off x="2010686" y="1713013"/>
          <a:ext cx="156217" cy="156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0AC0F-E22E-4001-A767-68375A3E70FD}">
      <dsp:nvSpPr>
        <dsp:cNvPr id="0" name=""/>
        <dsp:cNvSpPr/>
      </dsp:nvSpPr>
      <dsp:spPr>
        <a:xfrm>
          <a:off x="873421" y="1253733"/>
          <a:ext cx="401702" cy="401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22408-DB95-42C8-B39E-F07F6F3D6707}">
      <dsp:nvSpPr>
        <dsp:cNvPr id="0" name=""/>
        <dsp:cNvSpPr/>
      </dsp:nvSpPr>
      <dsp:spPr>
        <a:xfrm>
          <a:off x="20471" y="2084812"/>
          <a:ext cx="156217" cy="156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8099E-54A9-4127-94AE-36C68D8259F1}">
      <dsp:nvSpPr>
        <dsp:cNvPr id="0" name=""/>
        <dsp:cNvSpPr/>
      </dsp:nvSpPr>
      <dsp:spPr>
        <a:xfrm>
          <a:off x="151694" y="2281646"/>
          <a:ext cx="245485" cy="2454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94A96-63E3-4A6F-81E0-ECC9D8A67420}">
      <dsp:nvSpPr>
        <dsp:cNvPr id="0" name=""/>
        <dsp:cNvSpPr/>
      </dsp:nvSpPr>
      <dsp:spPr>
        <a:xfrm>
          <a:off x="479752" y="2456610"/>
          <a:ext cx="357069" cy="357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EDCE8-DFDA-4D04-9F6D-B62C511AF713}">
      <dsp:nvSpPr>
        <dsp:cNvPr id="0" name=""/>
        <dsp:cNvSpPr/>
      </dsp:nvSpPr>
      <dsp:spPr>
        <a:xfrm>
          <a:off x="939032" y="2740926"/>
          <a:ext cx="156217" cy="156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C99FE-9454-4E11-B922-734163A2B56E}">
      <dsp:nvSpPr>
        <dsp:cNvPr id="0" name=""/>
        <dsp:cNvSpPr/>
      </dsp:nvSpPr>
      <dsp:spPr>
        <a:xfrm>
          <a:off x="1026514" y="2456610"/>
          <a:ext cx="245485" cy="2454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7FA4F-529C-4CBC-8968-2A92651D88EE}">
      <dsp:nvSpPr>
        <dsp:cNvPr id="0" name=""/>
        <dsp:cNvSpPr/>
      </dsp:nvSpPr>
      <dsp:spPr>
        <a:xfrm>
          <a:off x="1245219" y="2762797"/>
          <a:ext cx="156217" cy="156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63998-9BED-4186-84CF-2FCF623E28C6}">
      <dsp:nvSpPr>
        <dsp:cNvPr id="0" name=""/>
        <dsp:cNvSpPr/>
      </dsp:nvSpPr>
      <dsp:spPr>
        <a:xfrm>
          <a:off x="1442053" y="2412869"/>
          <a:ext cx="357069" cy="357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7F411-D440-48FA-BF5B-B994F630F675}">
      <dsp:nvSpPr>
        <dsp:cNvPr id="0" name=""/>
        <dsp:cNvSpPr/>
      </dsp:nvSpPr>
      <dsp:spPr>
        <a:xfrm>
          <a:off x="1923204" y="2325387"/>
          <a:ext cx="245485" cy="2454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DA786-EF08-42D1-81C8-2A35C05BAC02}">
      <dsp:nvSpPr>
        <dsp:cNvPr id="0" name=""/>
        <dsp:cNvSpPr/>
      </dsp:nvSpPr>
      <dsp:spPr>
        <a:xfrm>
          <a:off x="2168689" y="1297110"/>
          <a:ext cx="720954" cy="137638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9A426-CB93-4F75-8BB6-250318EF8B36}">
      <dsp:nvSpPr>
        <dsp:cNvPr id="0" name=""/>
        <dsp:cNvSpPr/>
      </dsp:nvSpPr>
      <dsp:spPr>
        <a:xfrm>
          <a:off x="2758561" y="1297110"/>
          <a:ext cx="720954" cy="137638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BDBB9-70EB-42F5-8BE4-A871FBFBDD65}">
      <dsp:nvSpPr>
        <dsp:cNvPr id="0" name=""/>
        <dsp:cNvSpPr/>
      </dsp:nvSpPr>
      <dsp:spPr>
        <a:xfrm>
          <a:off x="4316319" y="1835665"/>
          <a:ext cx="154996" cy="366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4339018" y="1889367"/>
        <a:ext cx="109598" cy="259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0A677-E494-49B3-9A24-654CD37400F3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E2755-AA64-4EC6-8C9C-8E219E830CA2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Lernatelier</a:t>
          </a:r>
          <a:endParaRPr lang="de-DE" sz="1400" kern="1200" dirty="0"/>
        </a:p>
      </dsp:txBody>
      <dsp:txXfrm>
        <a:off x="1479451" y="463451"/>
        <a:ext cx="1430218" cy="1430218"/>
      </dsp:txXfrm>
    </dsp:sp>
    <dsp:sp modelId="{3E89E61F-9B0E-4FBE-A8A8-AEFB97E05D54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Lerntagebuch</a:t>
          </a:r>
          <a:endParaRPr lang="de-DE" sz="1400" kern="1200" dirty="0"/>
        </a:p>
      </dsp:txBody>
      <dsp:txXfrm>
        <a:off x="3186331" y="463451"/>
        <a:ext cx="1430218" cy="1430218"/>
      </dsp:txXfrm>
    </dsp:sp>
    <dsp:sp modelId="{8E96FF89-A4DD-4A50-BC8C-0F41F5DCF676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Lernlandschaft</a:t>
          </a:r>
          <a:endParaRPr lang="de-DE" sz="1400" kern="1200" dirty="0"/>
        </a:p>
      </dsp:txBody>
      <dsp:txXfrm>
        <a:off x="1479451" y="2170331"/>
        <a:ext cx="1430218" cy="1430218"/>
      </dsp:txXfrm>
    </dsp:sp>
    <dsp:sp modelId="{7DD1F02A-2DCB-4436-B98C-2B024A894D4C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LEARNSCAPE</a:t>
          </a:r>
          <a:endParaRPr lang="de-DE" sz="1400" kern="1200" dirty="0"/>
        </a:p>
      </dsp:txBody>
      <dsp:txXfrm>
        <a:off x="3186331" y="2170331"/>
        <a:ext cx="1430218" cy="143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A58856A-91FB-4E9A-90FB-F9D525DFFE64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EFBD875-8CFD-42F4-BD83-32805A98FACC}" type="slidenum">
              <a:rPr lang="de-DE" smtClean="0"/>
              <a:t>‹Nr.›</a:t>
            </a:fld>
            <a:endParaRPr lang="de-D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56A-91FB-4E9A-90FB-F9D525DFFE64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875-8CFD-42F4-BD83-32805A98FAC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56A-91FB-4E9A-90FB-F9D525DFFE64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875-8CFD-42F4-BD83-32805A98FAC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56A-91FB-4E9A-90FB-F9D525DFFE64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875-8CFD-42F4-BD83-32805A98FAC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56A-91FB-4E9A-90FB-F9D525DFFE64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875-8CFD-42F4-BD83-32805A98FAC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56A-91FB-4E9A-90FB-F9D525DFFE64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875-8CFD-42F4-BD83-32805A98FACC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56A-91FB-4E9A-90FB-F9D525DFFE64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875-8CFD-42F4-BD83-32805A98FAC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56A-91FB-4E9A-90FB-F9D525DFFE64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875-8CFD-42F4-BD83-32805A98FAC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56A-91FB-4E9A-90FB-F9D525DFFE64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875-8CFD-42F4-BD83-32805A98FAC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56A-91FB-4E9A-90FB-F9D525DFFE64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875-8CFD-42F4-BD83-32805A98FACC}" type="slidenum">
              <a:rPr lang="de-DE" smtClean="0"/>
              <a:t>‹Nr.›</a:t>
            </a:fld>
            <a:endParaRPr lang="de-D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856A-91FB-4E9A-90FB-F9D525DFFE64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875-8CFD-42F4-BD83-32805A98FAC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A58856A-91FB-4E9A-90FB-F9D525DFFE64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EFBD875-8CFD-42F4-BD83-32805A98FACC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Oberflächen-struktur</a:t>
            </a:r>
            <a:br>
              <a:rPr lang="de-DE" sz="3200" dirty="0" smtClean="0"/>
            </a:br>
            <a:r>
              <a:rPr lang="de-DE" sz="3200" dirty="0" smtClean="0"/>
              <a:t>GMS</a:t>
            </a:r>
            <a:endParaRPr lang="de-DE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33365" y="5229200"/>
            <a:ext cx="3309803" cy="452509"/>
          </a:xfrm>
        </p:spPr>
        <p:txBody>
          <a:bodyPr>
            <a:normAutofit/>
          </a:bodyPr>
          <a:lstStyle/>
          <a:p>
            <a:pPr algn="r"/>
            <a:r>
              <a:rPr lang="de-DE" sz="900" dirty="0" smtClean="0"/>
              <a:t>15.16.2018 </a:t>
            </a:r>
            <a:r>
              <a:rPr lang="de-DE" sz="900" dirty="0" err="1" smtClean="0"/>
              <a:t>va</a:t>
            </a:r>
            <a:r>
              <a:rPr lang="de-DE" sz="900" dirty="0" smtClean="0"/>
              <a:t>/</a:t>
            </a:r>
            <a:r>
              <a:rPr lang="de-DE" sz="900" dirty="0" err="1" smtClean="0"/>
              <a:t>hk</a:t>
            </a:r>
            <a:endParaRPr lang="de-DE" sz="900" dirty="0"/>
          </a:p>
        </p:txBody>
      </p:sp>
      <p:sp>
        <p:nvSpPr>
          <p:cNvPr id="4" name="Textfeld 3"/>
          <p:cNvSpPr txBox="1"/>
          <p:nvPr/>
        </p:nvSpPr>
        <p:spPr>
          <a:xfrm>
            <a:off x="5004048" y="260648"/>
            <a:ext cx="23952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Lernatelier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Lerntagebuch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Lernlandschaft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LEARNSCAPE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55679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C:\Users\Rektor\Downloads\IMG-20180614-WA000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26">
            <a:off x="4569977" y="941481"/>
            <a:ext cx="3996444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 descr="C:\Users\Rektor\Downloads\IMG-20180614-WA000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67565">
            <a:off x="-72458" y="1638188"/>
            <a:ext cx="5257638" cy="3943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599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143000"/>
          </a:xfrm>
        </p:spPr>
        <p:txBody>
          <a:bodyPr/>
          <a:lstStyle/>
          <a:p>
            <a:r>
              <a:rPr lang="de-DE" dirty="0" smtClean="0"/>
              <a:t>LERNPLAN 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>
            <a:normAutofit fontScale="70000" lnSpcReduction="20000"/>
          </a:bodyPr>
          <a:lstStyle/>
          <a:p>
            <a:r>
              <a:rPr lang="de-DE" b="1" u="sng" dirty="0"/>
              <a:t>Lernpläne</a:t>
            </a:r>
            <a:endParaRPr lang="de-DE" dirty="0"/>
          </a:p>
          <a:p>
            <a:r>
              <a:rPr lang="de-DE" dirty="0"/>
              <a:t>Lernpläne gibt es nur in Deutsch und Mathe, sie enthalten:</a:t>
            </a:r>
          </a:p>
          <a:p>
            <a:r>
              <a:rPr lang="de-DE" dirty="0"/>
              <a:t>Grundstein (muss von allen Schülern bearbeitet werden)</a:t>
            </a:r>
          </a:p>
          <a:p>
            <a:r>
              <a:rPr lang="de-DE" dirty="0"/>
              <a:t>Niveaustufe (Wolke/ Einsteiger, Herz /Aufsteiger, Sonne /Profi, Kleeblatt/Inklusionsniveau)</a:t>
            </a:r>
          </a:p>
          <a:p>
            <a:r>
              <a:rPr lang="de-DE" dirty="0"/>
              <a:t>Zusatz (individuelle Zusatzaufgaben)</a:t>
            </a:r>
          </a:p>
          <a:p>
            <a:r>
              <a:rPr lang="de-DE" dirty="0"/>
              <a:t>Nach Bearbeitung des Grundsteins wählt der Schüler selbst eine Niveaustufe, die Lehrer greifen dabei steuernd ein</a:t>
            </a:r>
            <a:r>
              <a:rPr lang="de-DE" dirty="0" smtClean="0"/>
              <a:t>.</a:t>
            </a:r>
          </a:p>
          <a:p>
            <a:pPr lvl="0"/>
            <a:r>
              <a:rPr lang="de-DE" dirty="0" smtClean="0"/>
              <a:t>Jeder </a:t>
            </a:r>
            <a:r>
              <a:rPr lang="de-DE" dirty="0" err="1" smtClean="0"/>
              <a:t>Lernplan</a:t>
            </a:r>
            <a:r>
              <a:rPr lang="de-DE" dirty="0" smtClean="0"/>
              <a:t> enthält einen didaktischen Kommentar.</a:t>
            </a:r>
          </a:p>
          <a:p>
            <a:pPr lvl="0"/>
            <a:r>
              <a:rPr lang="de-DE" dirty="0" smtClean="0"/>
              <a:t>Lernpläne enthalten konkrete Arbeitsanweisungen – falls Aufgabenstellungen eingeschränkt oder verdeutlicht werden. </a:t>
            </a:r>
            <a:endParaRPr lang="de-DE" dirty="0"/>
          </a:p>
          <a:p>
            <a:r>
              <a:rPr lang="de-DE" dirty="0" smtClean="0"/>
              <a:t>Lernpläne sind für fünf Tage (oder ein Vielfaches) konzipiert</a:t>
            </a:r>
          </a:p>
          <a:p>
            <a:r>
              <a:rPr lang="de-DE" dirty="0"/>
              <a:t> </a:t>
            </a:r>
            <a:r>
              <a:rPr lang="de-DE" dirty="0" smtClean="0"/>
              <a:t>Wurde der Lernplan fertig bearbeitet, trägt der Fachlehrer ein Datum ein und die Eltern unterschreiben.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53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D:\Downloads\IMG_20180614_183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43667" y="-787482"/>
            <a:ext cx="6288783" cy="8385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37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143000"/>
          </a:xfrm>
        </p:spPr>
        <p:txBody>
          <a:bodyPr/>
          <a:lstStyle/>
          <a:p>
            <a:r>
              <a:rPr lang="de-DE" dirty="0" smtClean="0"/>
              <a:t>LERNLANDSCHAFT SEK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Die niveaudifferenzierten Materialwelten, die den Schülern in den einzelnen Fächern begegnen, bezeichnen wir als Lernlandschaften (Kompetenzraster/Lernjobs/Lernpläne/Bausteinprojekte/Fördermaterialien/Materialien zur Selbstkontrolle für Regelschüler, Inklusions- und, VKL-Kinder)</a:t>
            </a:r>
          </a:p>
          <a:p>
            <a:r>
              <a:rPr lang="de-DE" dirty="0" smtClean="0"/>
              <a:t>Alle Lernlandschaften sind in </a:t>
            </a:r>
            <a:r>
              <a:rPr lang="de-DE" dirty="0" err="1" smtClean="0"/>
              <a:t>LearnScape</a:t>
            </a:r>
            <a:r>
              <a:rPr lang="de-DE" dirty="0" smtClean="0"/>
              <a:t> hinterlegt.</a:t>
            </a:r>
          </a:p>
          <a:p>
            <a:r>
              <a:rPr lang="de-DE" dirty="0" smtClean="0"/>
              <a:t>Lernjobs werden von den Schülern in der Selbstkontrolle und im Anschluss daran von den Lernbegleitern geprüft</a:t>
            </a:r>
          </a:p>
          <a:p>
            <a:r>
              <a:rPr lang="de-DE" dirty="0" smtClean="0"/>
              <a:t>Kompetenzchecks werden von Schülern angemeldet und von Lernbegleitern durchgeführt. Die 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64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LEARNSCAPE 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Lernpläne und dazu gehörige Materialien werden digital auf </a:t>
            </a:r>
            <a:r>
              <a:rPr lang="de-DE" dirty="0" err="1" smtClean="0"/>
              <a:t>Learnscape</a:t>
            </a:r>
            <a:r>
              <a:rPr lang="de-DE" dirty="0" smtClean="0"/>
              <a:t> gespeichert</a:t>
            </a:r>
          </a:p>
          <a:p>
            <a:r>
              <a:rPr lang="de-DE" dirty="0" smtClean="0"/>
              <a:t>Lernpläne sind allgemein konzipiert und können von Lernbegleitern aktuell angepasst werden (Ausflug, Feiertage..)</a:t>
            </a:r>
          </a:p>
          <a:p>
            <a:pPr lvl="0"/>
            <a:r>
              <a:rPr lang="de-DE" dirty="0" smtClean="0"/>
              <a:t>Parallelklassen arbeiten nach Möglichkeit mit gleichen Lernplänen, bei Erkrankung einer Lehrkraft sorgen Parallelkollegen für entsprechenden Ersatz.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470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143000"/>
          </a:xfrm>
        </p:spPr>
        <p:txBody>
          <a:bodyPr/>
          <a:lstStyle/>
          <a:p>
            <a:r>
              <a:rPr lang="de-DE" dirty="0" smtClean="0"/>
              <a:t>LEARNSCAPE SEK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>
            <a:normAutofit fontScale="62500" lnSpcReduction="20000"/>
          </a:bodyPr>
          <a:lstStyle/>
          <a:p>
            <a:r>
              <a:rPr lang="de-DE" dirty="0" smtClean="0"/>
              <a:t>Die Verantwortung für Kompetenzraster und Lernwegelisten liegt bei den POs (Arbeitsaufträge hierzu können ins </a:t>
            </a:r>
            <a:r>
              <a:rPr lang="de-DE" dirty="0" err="1" smtClean="0"/>
              <a:t>Fachteam</a:t>
            </a:r>
            <a:r>
              <a:rPr lang="de-DE" dirty="0" smtClean="0"/>
              <a:t> delegiert werden)</a:t>
            </a:r>
          </a:p>
          <a:p>
            <a:r>
              <a:rPr lang="de-DE" dirty="0" smtClean="0"/>
              <a:t>Learnscape bildet möglichst aktuell den tatsächlichen Arbeitsfortschritt des Kindes ab</a:t>
            </a:r>
          </a:p>
          <a:p>
            <a:r>
              <a:rPr lang="de-DE" dirty="0" smtClean="0"/>
              <a:t>Lernchecks sind (wenn nötig) kommentiert</a:t>
            </a:r>
          </a:p>
          <a:p>
            <a:r>
              <a:rPr lang="de-DE" dirty="0" smtClean="0"/>
              <a:t>Kompetenzchecks sind grundsätzlich kommentiert</a:t>
            </a:r>
          </a:p>
          <a:p>
            <a:r>
              <a:rPr lang="de-DE" dirty="0" smtClean="0"/>
              <a:t>Nach erfolgreich absolvierten Kompetenzchecks wird ein Protokoll ausgedruckt, das von den EZB unterzeichnet werden muss. Der Lernbegleiter überwacht den Rücklauf und die Ablage. </a:t>
            </a:r>
          </a:p>
          <a:p>
            <a:r>
              <a:rPr lang="de-DE" dirty="0" smtClean="0"/>
              <a:t>Schriftliche Kompetenzchecks sind in der Schule für EZB einsehbar. Sie werden nicht herausgegeben.</a:t>
            </a:r>
          </a:p>
          <a:p>
            <a:r>
              <a:rPr lang="de-DE" dirty="0" smtClean="0"/>
              <a:t>Lernentwicklungsberichte werden von den Lerngruppenleitern erzeugt zu einem definierten Zeitpunkt erzeugt. Die Lernbegleiter kontrollieren und korrigieren die Texte, bevor die Lerngruppenleiter die Lernentwicklungsberichte drucken.</a:t>
            </a:r>
          </a:p>
          <a:p>
            <a:r>
              <a:rPr lang="de-DE" dirty="0" smtClean="0"/>
              <a:t>Eltern werden in einer Informationsveranstaltung in die Handhabung von Learnscape eingewiesen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666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79935204"/>
              </p:ext>
            </p:extLst>
          </p:nvPr>
        </p:nvGraphicFramePr>
        <p:xfrm>
          <a:off x="683568" y="1772816"/>
          <a:ext cx="53285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Artefakte der Lernlandschaft</a:t>
            </a:r>
            <a:endParaRPr lang="de-DE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241617435"/>
              </p:ext>
            </p:extLst>
          </p:nvPr>
        </p:nvGraphicFramePr>
        <p:xfrm>
          <a:off x="3203848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523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143000"/>
          </a:xfrm>
        </p:spPr>
        <p:txBody>
          <a:bodyPr/>
          <a:lstStyle/>
          <a:p>
            <a:r>
              <a:rPr lang="de-DE" dirty="0" smtClean="0"/>
              <a:t>LERNATELIER PS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Die Stufenteams tragen Verantwortung dafür, dass in ihren Ateliers folgende Artefakte vorhanden und funktionsfähig sind: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Ablagekörbe mit Materialien für die Lernplanarbeit</a:t>
            </a:r>
          </a:p>
          <a:p>
            <a:pPr lvl="0"/>
            <a:r>
              <a:rPr lang="de-DE" dirty="0" smtClean="0">
                <a:solidFill>
                  <a:schemeClr val="tx1"/>
                </a:solidFill>
              </a:rPr>
              <a:t>Ablagekorb </a:t>
            </a:r>
            <a:r>
              <a:rPr lang="de-DE" dirty="0">
                <a:solidFill>
                  <a:schemeClr val="tx1"/>
                </a:solidFill>
              </a:rPr>
              <a:t>in orange und Ordner in orange </a:t>
            </a:r>
            <a:r>
              <a:rPr lang="de-DE" dirty="0" smtClean="0">
                <a:solidFill>
                  <a:schemeClr val="tx1"/>
                </a:solidFill>
              </a:rPr>
              <a:t>mit Lehrerexemplaren aller </a:t>
            </a:r>
            <a:r>
              <a:rPr lang="de-DE" dirty="0">
                <a:solidFill>
                  <a:schemeClr val="tx1"/>
                </a:solidFill>
              </a:rPr>
              <a:t>Bücher, </a:t>
            </a:r>
            <a:r>
              <a:rPr lang="de-DE" dirty="0" smtClean="0">
                <a:solidFill>
                  <a:schemeClr val="tx1"/>
                </a:solidFill>
              </a:rPr>
              <a:t>Lösungshandbüchern</a:t>
            </a:r>
            <a:r>
              <a:rPr lang="de-DE" smtClean="0">
                <a:solidFill>
                  <a:schemeClr val="tx1"/>
                </a:solidFill>
              </a:rPr>
              <a:t>, Klassenbuch, </a:t>
            </a:r>
            <a:r>
              <a:rPr lang="de-DE" dirty="0" smtClean="0">
                <a:solidFill>
                  <a:schemeClr val="tx1"/>
                </a:solidFill>
              </a:rPr>
              <a:t>aktuellen Lernplänen </a:t>
            </a:r>
            <a:r>
              <a:rPr lang="de-DE" dirty="0">
                <a:solidFill>
                  <a:schemeClr val="tx1"/>
                </a:solidFill>
              </a:rPr>
              <a:t>mit Didaktischen Kommentaren, ILZ- </a:t>
            </a:r>
            <a:r>
              <a:rPr lang="de-DE" dirty="0" smtClean="0">
                <a:solidFill>
                  <a:schemeClr val="tx1"/>
                </a:solidFill>
              </a:rPr>
              <a:t>Listen, </a:t>
            </a:r>
            <a:r>
              <a:rPr lang="de-DE" dirty="0">
                <a:solidFill>
                  <a:schemeClr val="tx1"/>
                </a:solidFill>
              </a:rPr>
              <a:t>PZ- </a:t>
            </a:r>
            <a:r>
              <a:rPr lang="de-DE" dirty="0" smtClean="0">
                <a:solidFill>
                  <a:schemeClr val="tx1"/>
                </a:solidFill>
              </a:rPr>
              <a:t>Übersichten, </a:t>
            </a:r>
            <a:r>
              <a:rPr lang="de-DE" dirty="0">
                <a:solidFill>
                  <a:schemeClr val="tx1"/>
                </a:solidFill>
              </a:rPr>
              <a:t>Listen VKL, Inklusion, </a:t>
            </a:r>
            <a:r>
              <a:rPr lang="de-DE" dirty="0" err="1">
                <a:solidFill>
                  <a:schemeClr val="tx1"/>
                </a:solidFill>
              </a:rPr>
              <a:t>Förder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Verwarnungssystem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Wer-ist-Wo-Wand (RPZ, VKL, LRS, DYS, Geigenunterricht)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Übersichtsplan „Ich brauche Hilfe/Ich kann helfen“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Fit-Button-Aushang</a:t>
            </a:r>
          </a:p>
          <a:p>
            <a:r>
              <a:rPr lang="de-DE" dirty="0" smtClean="0"/>
              <a:t>RPZ-Plan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Dienste-Liste (Tafel, Austeildienst, Ordnungsdienst, Technik)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Raum-Regeln/Klassenregeln</a:t>
            </a:r>
          </a:p>
          <a:p>
            <a:r>
              <a:rPr lang="de-DE" dirty="0" smtClean="0"/>
              <a:t>Stundentafel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Lehrerexemplar zu Lehrwerken und Lösungshandbücher</a:t>
            </a:r>
          </a:p>
          <a:p>
            <a:r>
              <a:rPr lang="de-DE" dirty="0" smtClean="0"/>
              <a:t>Ordentliche Didaktische Werkstatt mit Inventarliste (Kontrolle jährlich)</a:t>
            </a:r>
          </a:p>
          <a:p>
            <a:r>
              <a:rPr lang="de-DE" dirty="0" smtClean="0"/>
              <a:t>Uhr</a:t>
            </a:r>
          </a:p>
          <a:p>
            <a:endParaRPr lang="de-DE" dirty="0" smtClean="0"/>
          </a:p>
          <a:p>
            <a:pPr marL="68580" indent="0">
              <a:buNone/>
            </a:pPr>
            <a:r>
              <a:rPr lang="de-DE" dirty="0" smtClean="0"/>
              <a:t>Eine weitgehende Vereinheitlichung der Artefakte wird angestrebt.</a:t>
            </a:r>
          </a:p>
          <a:p>
            <a:endParaRPr lang="de-DE" dirty="0" smtClean="0"/>
          </a:p>
          <a:p>
            <a:pPr marL="6858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2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Picture 3" descr="V:\2017-2018\Konferenzen\GLKs\GLK 6\GLK 6 Fotos Lernlandschaft\PS\IMG_20180608_154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424936" cy="6318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9" name="Picture 5" descr="V:\2017-2018\Konferenzen\GLKs\GLK 6\GLK 6 Fotos Lernlandschaft\PS\IMG_20180608_154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204">
            <a:off x="271567" y="2470583"/>
            <a:ext cx="3295988" cy="4180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2" descr="V:\2017-2018\Konferenzen\GLKs\GLK 6\GLK 6 Fotos Lernlandschaft\PS\IMG_20180608_1545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9637">
            <a:off x="143034" y="313244"/>
            <a:ext cx="4131675" cy="3098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V:\2017-2018\Konferenzen\GLKs\GLK 6\GLK 6 Fotos Lernlandschaft\PS\IMG_20180608_1548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668">
            <a:off x="5365001" y="152030"/>
            <a:ext cx="3081441" cy="2951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8" descr="V:\2017-2018\Konferenzen\GLKs\GLK 6\GLK 6 Fotos Lernlandschaft\PS\Ich brauche Hild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850">
            <a:off x="4417502" y="2146742"/>
            <a:ext cx="3616829" cy="1183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419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143000"/>
          </a:xfrm>
        </p:spPr>
        <p:txBody>
          <a:bodyPr/>
          <a:lstStyle/>
          <a:p>
            <a:r>
              <a:rPr lang="de-DE" dirty="0" smtClean="0"/>
              <a:t>LERNATELIER SEK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de-DE" dirty="0" smtClean="0"/>
              <a:t>Die Stufenteams tragen Verantwortung dafür, dass in ihre Ateliers folgende Artefakte vorhanden und funktionsfähig sind:</a:t>
            </a:r>
          </a:p>
          <a:p>
            <a:r>
              <a:rPr lang="de-DE" dirty="0" smtClean="0"/>
              <a:t>Aushangraster mit Schülerbildern</a:t>
            </a:r>
          </a:p>
          <a:p>
            <a:r>
              <a:rPr lang="de-DE" dirty="0"/>
              <a:t>a</a:t>
            </a:r>
            <a:r>
              <a:rPr lang="de-DE" dirty="0" smtClean="0"/>
              <a:t>usgehängte Lernjoblisten für jede LFS, die aktuell in der Lerngruppe bearbeitet wird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Lernbegleiter-Ampe</a:t>
            </a:r>
            <a:r>
              <a:rPr lang="de-DE" dirty="0" smtClean="0"/>
              <a:t>l</a:t>
            </a:r>
          </a:p>
          <a:p>
            <a:r>
              <a:rPr lang="de-DE" dirty="0" smtClean="0"/>
              <a:t>Wer-ist-Wo-Wand</a:t>
            </a:r>
          </a:p>
          <a:p>
            <a:r>
              <a:rPr lang="de-DE" dirty="0" smtClean="0"/>
              <a:t>Fit-Button-Aushang</a:t>
            </a:r>
          </a:p>
          <a:p>
            <a:r>
              <a:rPr lang="de-DE" dirty="0" smtClean="0"/>
              <a:t>Aushang „Essen bestellt?“</a:t>
            </a:r>
          </a:p>
          <a:p>
            <a:r>
              <a:rPr lang="de-DE" dirty="0" smtClean="0"/>
              <a:t>Aushang „Achtung-</a:t>
            </a:r>
            <a:r>
              <a:rPr lang="de-DE" dirty="0" err="1" smtClean="0"/>
              <a:t>Stop</a:t>
            </a:r>
            <a:r>
              <a:rPr lang="de-DE" dirty="0" smtClean="0"/>
              <a:t>-Hilfe-Planung“</a:t>
            </a:r>
          </a:p>
          <a:p>
            <a:r>
              <a:rPr lang="de-DE" dirty="0" smtClean="0"/>
              <a:t>RPZ-Plan</a:t>
            </a:r>
          </a:p>
          <a:p>
            <a:r>
              <a:rPr lang="de-DE" dirty="0" smtClean="0"/>
              <a:t>Dienste-Liste (Tafel, Austeildienst, Ordnungsdienst, Technik)</a:t>
            </a:r>
          </a:p>
          <a:p>
            <a:r>
              <a:rPr lang="de-DE" dirty="0" smtClean="0"/>
              <a:t>Raum-Regeln/Klassenregeln</a:t>
            </a:r>
          </a:p>
          <a:p>
            <a:r>
              <a:rPr lang="de-DE" dirty="0" smtClean="0"/>
              <a:t>Stundentafel</a:t>
            </a:r>
          </a:p>
          <a:p>
            <a:r>
              <a:rPr lang="de-DE" dirty="0" smtClean="0"/>
              <a:t>Stufenbezogene Aushänge </a:t>
            </a:r>
          </a:p>
          <a:p>
            <a:r>
              <a:rPr lang="de-DE" dirty="0" smtClean="0"/>
              <a:t>Gruppenlisten f. Bausteinprojekte</a:t>
            </a:r>
          </a:p>
          <a:p>
            <a:r>
              <a:rPr lang="de-DE" dirty="0" smtClean="0"/>
              <a:t>Uhr</a:t>
            </a:r>
          </a:p>
          <a:p>
            <a:r>
              <a:rPr lang="de-DE" dirty="0" smtClean="0"/>
              <a:t>D/M/E- </a:t>
            </a:r>
            <a:r>
              <a:rPr lang="de-DE" dirty="0" err="1" smtClean="0"/>
              <a:t>Schuber</a:t>
            </a:r>
            <a:endParaRPr lang="de-DE" dirty="0" smtClean="0"/>
          </a:p>
          <a:p>
            <a:r>
              <a:rPr lang="de-DE" dirty="0" smtClean="0"/>
              <a:t>Ordner rot/schwarz und Lösungsordner</a:t>
            </a:r>
          </a:p>
          <a:p>
            <a:r>
              <a:rPr lang="de-DE" dirty="0" err="1" smtClean="0"/>
              <a:t>Rücklaufschuber</a:t>
            </a:r>
            <a:endParaRPr lang="de-DE" dirty="0" smtClean="0"/>
          </a:p>
          <a:p>
            <a:r>
              <a:rPr lang="de-DE" dirty="0" smtClean="0"/>
              <a:t>Büromaterialien</a:t>
            </a:r>
            <a:endParaRPr lang="de-DE" dirty="0"/>
          </a:p>
          <a:p>
            <a:pPr marL="68580" indent="0">
              <a:buNone/>
            </a:pPr>
            <a:endParaRPr lang="de-DE" dirty="0" smtClean="0"/>
          </a:p>
          <a:p>
            <a:pPr marL="68580" indent="0">
              <a:buNone/>
            </a:pPr>
            <a:r>
              <a:rPr lang="de-DE" dirty="0" smtClean="0"/>
              <a:t>Eine weitgehende Vereinheitlichung der Artefakte wird angestrebt.</a:t>
            </a:r>
          </a:p>
          <a:p>
            <a:endParaRPr lang="de-DE" dirty="0" smtClean="0"/>
          </a:p>
          <a:p>
            <a:pPr marL="6858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40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31" name="Picture 7" descr="V:\2017-2018\Konferenzen\GLKs\GLK 6\GLK 6 Fotos Lernlandschaft\SEK\IMG_20180608_152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552698"/>
            <a:ext cx="3448569" cy="2586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V:\2017-2018\Konferenzen\GLKs\GLK 6\GLK 6 Fotos Lernlandschaft\SEK\IMG_20180608_1527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2" t="20979" r="37123" b="12315"/>
          <a:stretch/>
        </p:blipFill>
        <p:spPr bwMode="auto">
          <a:xfrm>
            <a:off x="600297" y="544820"/>
            <a:ext cx="850232" cy="2221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3" name="Picture 9" descr="V:\2017-2018\Konferenzen\GLKs\GLK 6\GLK 6 Fotos Lernlandschaft\SEK\IMG_20180608_1529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66177"/>
            <a:ext cx="237626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4" name="Picture 10" descr="V:\2017-2018\Konferenzen\GLKs\GLK 6\GLK 6 Fotos Lernlandschaft\SEK\IMG_20180608_153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672">
            <a:off x="4139952" y="566177"/>
            <a:ext cx="3694648" cy="2770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6" name="Picture 12" descr="V:\2017-2018\Konferenzen\GLKs\GLK 6\GLK 6 Fotos Lernlandschaft\SEK\IMG_20180608_15552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0" t="8588" r="11512" b="18384"/>
          <a:stretch/>
        </p:blipFill>
        <p:spPr bwMode="auto">
          <a:xfrm rot="787032">
            <a:off x="7099515" y="2532047"/>
            <a:ext cx="1639165" cy="2155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 descr="V:\2017-2018\Konferenzen\GLKs\GLK 6\GLK 6 Fotos Lernlandschaft\SEK\IMG_20180608_1527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85" y="2904187"/>
            <a:ext cx="1161384" cy="154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V:\2017-2018\Konferenzen\GLKs\GLK 6\GLK 6 Fotos Lernlandschaft\SEK\IMG_20180608_1525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097">
            <a:off x="736499" y="4759174"/>
            <a:ext cx="1885112" cy="1413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5" name="Picture 11" descr="V:\2017-2018\Konferenzen\GLKs\GLK 6\GLK 6 Fotos Lernlandschaft\SEK\IMG_20180608_15274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913">
            <a:off x="5148064" y="2936929"/>
            <a:ext cx="2542520" cy="3390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622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143000"/>
          </a:xfrm>
        </p:spPr>
        <p:txBody>
          <a:bodyPr/>
          <a:lstStyle/>
          <a:p>
            <a:r>
              <a:rPr lang="de-DE" dirty="0" smtClean="0"/>
              <a:t>LERNTAGEBUCH 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Jeder Schüler verfügt über ein Lerntagebuch</a:t>
            </a:r>
          </a:p>
          <a:p>
            <a:r>
              <a:rPr lang="de-DE" dirty="0" smtClean="0"/>
              <a:t>Es dient vorrangig dem Schüler zur Dokumentation seiner Arbeitsprozesse (RPZ, RILZ müssen eingetragen sein)</a:t>
            </a:r>
          </a:p>
          <a:p>
            <a:r>
              <a:rPr lang="de-DE" dirty="0" smtClean="0"/>
              <a:t>Außerdem dient es Schülern, Eltern, Lernbegleitern und Lerngruppenleitern als Grundlage für ihre individuell auf den Schüler bezogene Kommunikation</a:t>
            </a:r>
          </a:p>
          <a:p>
            <a:r>
              <a:rPr lang="de-DE" dirty="0" smtClean="0"/>
              <a:t>Die Schüler und reflektieren freitags gemeinsam mit </a:t>
            </a:r>
            <a:r>
              <a:rPr lang="de-DE" smtClean="0"/>
              <a:t>den Lerngruppenleitern </a:t>
            </a:r>
            <a:r>
              <a:rPr lang="de-DE" dirty="0" smtClean="0"/>
              <a:t>das allgemeine Verhalten sowie Arbeitsverhalten</a:t>
            </a:r>
          </a:p>
          <a:p>
            <a:r>
              <a:rPr lang="de-DE" dirty="0" smtClean="0"/>
              <a:t>Das Vorhandensein der Elternunterschriften wird von den Lerngruppenleitern regelmäßig geprüft</a:t>
            </a:r>
          </a:p>
          <a:p>
            <a:r>
              <a:rPr lang="de-DE" dirty="0" smtClean="0"/>
              <a:t>Der Nutzen des Lerntagebuchs in der aktuell vorliegenden Form wird in regelmäßigen Abständen evaluiert.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91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D:\Downloads\IMG_20180614_181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99089" y="-714912"/>
            <a:ext cx="6285408" cy="8380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65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143000"/>
          </a:xfrm>
        </p:spPr>
        <p:txBody>
          <a:bodyPr/>
          <a:lstStyle/>
          <a:p>
            <a:r>
              <a:rPr lang="de-DE" dirty="0" smtClean="0"/>
              <a:t>LERNTAGEBUCH SEK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752528"/>
          </a:xfrm>
        </p:spPr>
        <p:txBody>
          <a:bodyPr>
            <a:noAutofit/>
          </a:bodyPr>
          <a:lstStyle/>
          <a:p>
            <a:r>
              <a:rPr lang="de-DE" sz="1200" dirty="0" smtClean="0"/>
              <a:t>Jeder Schüler verfügt über ein Lerntagebuch</a:t>
            </a:r>
          </a:p>
          <a:p>
            <a:r>
              <a:rPr lang="de-DE" sz="1200" dirty="0" smtClean="0"/>
              <a:t>Es dient vorrangig dem Schüler zur Planung, Steuerung und Dokumentation seiner Arbeitsprozesse (RPZ, </a:t>
            </a:r>
            <a:r>
              <a:rPr lang="de-DE" sz="1200" dirty="0" err="1" smtClean="0"/>
              <a:t>Fö</a:t>
            </a:r>
            <a:r>
              <a:rPr lang="de-DE" sz="1200" dirty="0" smtClean="0"/>
              <a:t>, VKL, Coaching bzw. Abwesenheit muss eingetragen sein, Fach-Raster D/M/E müssen enthalten sein und gepflegt werden)</a:t>
            </a:r>
          </a:p>
          <a:p>
            <a:r>
              <a:rPr lang="de-DE" sz="1200" dirty="0" smtClean="0"/>
              <a:t>Außerdem dient es Schülern, Eltern, Lernbegleitern, Lerngruppenleitern und Coaches als Grundlage für ihre individuell auf den Schüler bezogene Kommunikation</a:t>
            </a:r>
          </a:p>
          <a:p>
            <a:r>
              <a:rPr lang="de-DE" sz="1200" dirty="0" smtClean="0"/>
              <a:t>Die kontinuierliche und zunehmend selbstständige Führung eines aussagekräftigen Lerntagebuches ist ein Ziel, das von allen Beteiligten angestrebt wird</a:t>
            </a:r>
          </a:p>
          <a:p>
            <a:r>
              <a:rPr lang="de-DE" sz="1200" dirty="0" smtClean="0"/>
              <a:t>Die Schüler reflektieren freitags in der Planungsrunde die vergangene Woche und planen zunehmend selbstständig ihre Aufgaben für die Folgewoche.</a:t>
            </a:r>
          </a:p>
          <a:p>
            <a:r>
              <a:rPr lang="de-DE" sz="1200" dirty="0" smtClean="0"/>
              <a:t>Der Lerngruppenleiter reflektiert gemeinsam mit dem Schülern die vergangene Arbeitswoche und bestätigt die sachgerechte Planung für die Folgewoche mit seiner Unterschrift.</a:t>
            </a:r>
          </a:p>
          <a:p>
            <a:r>
              <a:rPr lang="de-DE" sz="1200" dirty="0" smtClean="0"/>
              <a:t>Über bemerkenswerte Entwicklungen gibt der Lerngruppenleiter dem  jeweiligen Coach oder Lernbegleiter Feedback.</a:t>
            </a:r>
          </a:p>
          <a:p>
            <a:r>
              <a:rPr lang="de-DE" sz="1200" dirty="0" smtClean="0">
                <a:solidFill>
                  <a:srgbClr val="FF0000"/>
                </a:solidFill>
              </a:rPr>
              <a:t>Alle Vereinbarungen, die mit Schülern getroffen werden, werden durch die Schüler im Lerntagebuch dokumentiert.</a:t>
            </a:r>
          </a:p>
          <a:p>
            <a:r>
              <a:rPr lang="de-DE" sz="1200" dirty="0" smtClean="0">
                <a:solidFill>
                  <a:srgbClr val="FF0000"/>
                </a:solidFill>
              </a:rPr>
              <a:t>Das Vorhandensein der Elternunterschriften wird von den Lerngruppenleitern regelmäßig geprüft.</a:t>
            </a:r>
          </a:p>
          <a:p>
            <a:r>
              <a:rPr lang="de-DE" sz="1200" dirty="0" smtClean="0"/>
              <a:t>Eltern werden bei einer Informationsveranstaltung in die Handhabung des Lerntagebuchs eingewiesen.</a:t>
            </a:r>
          </a:p>
          <a:p>
            <a:r>
              <a:rPr lang="de-DE" sz="1200" dirty="0" smtClean="0"/>
              <a:t>Der Nutzen des Lerntagebuchs in der aktuell vorliegenden Form wird in regelmäßigen Abständen evaluiert.</a:t>
            </a:r>
          </a:p>
        </p:txBody>
      </p:sp>
    </p:spTree>
    <p:extLst>
      <p:ext uri="{BB962C8B-B14F-4D97-AF65-F5344CB8AC3E}">
        <p14:creationId xmlns:p14="http://schemas.microsoft.com/office/powerpoint/2010/main" val="31227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820</Words>
  <Application>Microsoft Office PowerPoint</Application>
  <PresentationFormat>Bildschirmpräsentation (4:3)</PresentationFormat>
  <Paragraphs>100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Century Gothic</vt:lpstr>
      <vt:lpstr>Wingdings 2</vt:lpstr>
      <vt:lpstr>Austin</vt:lpstr>
      <vt:lpstr>Oberflächen-struktur GMS</vt:lpstr>
      <vt:lpstr>Artefakte der Lernlandschaft</vt:lpstr>
      <vt:lpstr>LERNATELIER PS </vt:lpstr>
      <vt:lpstr>PowerPoint-Präsentation</vt:lpstr>
      <vt:lpstr>LERNATELIER SEK</vt:lpstr>
      <vt:lpstr>PowerPoint-Präsentation</vt:lpstr>
      <vt:lpstr>LERNTAGEBUCH PS</vt:lpstr>
      <vt:lpstr>PowerPoint-Präsentation</vt:lpstr>
      <vt:lpstr>LERNTAGEBUCH SEK</vt:lpstr>
      <vt:lpstr>PowerPoint-Präsentation</vt:lpstr>
      <vt:lpstr>LERNPLAN PS</vt:lpstr>
      <vt:lpstr>PowerPoint-Präsentation</vt:lpstr>
      <vt:lpstr>LERNLANDSCHAFT SEK</vt:lpstr>
      <vt:lpstr>LEARNSCAPE PS</vt:lpstr>
      <vt:lpstr>LEARNSCAPE SEK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Pädagogischer Tag</dc:title>
  <dc:creator>Rektor</dc:creator>
  <cp:lastModifiedBy>VA</cp:lastModifiedBy>
  <cp:revision>57</cp:revision>
  <cp:lastPrinted>2018-06-15T05:28:04Z</cp:lastPrinted>
  <dcterms:created xsi:type="dcterms:W3CDTF">2016-04-29T05:12:32Z</dcterms:created>
  <dcterms:modified xsi:type="dcterms:W3CDTF">2021-04-27T13:35:35Z</dcterms:modified>
</cp:coreProperties>
</file>