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Lst>
  <p:sldSz cy="6858000" cx="9144000"/>
  <p:notesSz cx="7099300" cy="10234600"/>
  <p:embeddedFontLst>
    <p:embeddedFont>
      <p:font typeface="Century Gothic"/>
      <p:regular r:id="rId19"/>
      <p:bold r:id="rId20"/>
      <p:italic r:id="rId21"/>
      <p:boldItalic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CenturyGothic-bold.fntdata"/><Relationship Id="rId11" Type="http://schemas.openxmlformats.org/officeDocument/2006/relationships/slide" Target="slides/slide6.xml"/><Relationship Id="rId22" Type="http://schemas.openxmlformats.org/officeDocument/2006/relationships/font" Target="fonts/CenturyGothic-boldItalic.fntdata"/><Relationship Id="rId10" Type="http://schemas.openxmlformats.org/officeDocument/2006/relationships/slide" Target="slides/slide5.xml"/><Relationship Id="rId21" Type="http://schemas.openxmlformats.org/officeDocument/2006/relationships/font" Target="fonts/CenturyGothic-italic.fntdata"/><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font" Target="fonts/CenturyGothic-regular.fntdata"/><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3076363" cy="511731"/>
          </a:xfrm>
          <a:prstGeom prst="rect">
            <a:avLst/>
          </a:prstGeom>
          <a:noFill/>
          <a:ln>
            <a:noFill/>
          </a:ln>
        </p:spPr>
        <p:txBody>
          <a:bodyPr anchorCtr="0" anchor="t" bIns="49500" lIns="99025" spcFirstLastPara="1" rIns="99025" wrap="square" tIns="49500">
            <a:noAutofit/>
          </a:bodyPr>
          <a:lstStyle>
            <a:lvl1pPr lvl="0" marR="0" rtl="0" algn="l">
              <a:spcBef>
                <a:spcPts val="0"/>
              </a:spcBef>
              <a:spcAft>
                <a:spcPts val="0"/>
              </a:spcAft>
              <a:buSzPts val="1400"/>
              <a:buNone/>
              <a:defRPr b="0" i="0" sz="13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4021294" y="0"/>
            <a:ext cx="3076363" cy="511731"/>
          </a:xfrm>
          <a:prstGeom prst="rect">
            <a:avLst/>
          </a:prstGeom>
          <a:noFill/>
          <a:ln>
            <a:noFill/>
          </a:ln>
        </p:spPr>
        <p:txBody>
          <a:bodyPr anchorCtr="0" anchor="t" bIns="49500" lIns="99025" spcFirstLastPara="1" rIns="99025" wrap="square" tIns="49500">
            <a:noAutofit/>
          </a:bodyPr>
          <a:lstStyle>
            <a:lvl1pPr lvl="0" marR="0" rtl="0" algn="r">
              <a:spcBef>
                <a:spcPts val="0"/>
              </a:spcBef>
              <a:spcAft>
                <a:spcPts val="0"/>
              </a:spcAft>
              <a:buSzPts val="1400"/>
              <a:buNone/>
              <a:defRPr b="0" i="0" sz="13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990600" y="766763"/>
            <a:ext cx="5118100" cy="383857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709930" y="4861442"/>
            <a:ext cx="5679440" cy="4605576"/>
          </a:xfrm>
          <a:prstGeom prst="rect">
            <a:avLst/>
          </a:prstGeom>
          <a:noFill/>
          <a:ln>
            <a:noFill/>
          </a:ln>
        </p:spPr>
        <p:txBody>
          <a:bodyPr anchorCtr="0" anchor="t" bIns="49500" lIns="99025" spcFirstLastPara="1" rIns="99025" wrap="square" tIns="495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9721106"/>
            <a:ext cx="3076363" cy="511731"/>
          </a:xfrm>
          <a:prstGeom prst="rect">
            <a:avLst/>
          </a:prstGeom>
          <a:noFill/>
          <a:ln>
            <a:noFill/>
          </a:ln>
        </p:spPr>
        <p:txBody>
          <a:bodyPr anchorCtr="0" anchor="b" bIns="49500" lIns="99025" spcFirstLastPara="1" rIns="99025" wrap="square" tIns="49500">
            <a:noAutofit/>
          </a:bodyPr>
          <a:lstStyle>
            <a:lvl1pPr lvl="0" marR="0" rtl="0" algn="l">
              <a:spcBef>
                <a:spcPts val="0"/>
              </a:spcBef>
              <a:spcAft>
                <a:spcPts val="0"/>
              </a:spcAft>
              <a:buSzPts val="1400"/>
              <a:buNone/>
              <a:defRPr b="0" i="0" sz="13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4021294" y="9721106"/>
            <a:ext cx="3076363" cy="511731"/>
          </a:xfrm>
          <a:prstGeom prst="rect">
            <a:avLst/>
          </a:prstGeom>
          <a:noFill/>
          <a:ln>
            <a:noFill/>
          </a:ln>
        </p:spPr>
        <p:txBody>
          <a:bodyPr anchorCtr="0" anchor="b" bIns="49500" lIns="99025" spcFirstLastPara="1" rIns="99025" wrap="square" tIns="49500">
            <a:noAutofit/>
          </a:bodyPr>
          <a:lstStyle/>
          <a:p>
            <a:pPr indent="0" lvl="0" marL="0" marR="0" rtl="0" algn="r">
              <a:spcBef>
                <a:spcPts val="0"/>
              </a:spcBef>
              <a:spcAft>
                <a:spcPts val="0"/>
              </a:spcAft>
              <a:buNone/>
            </a:pPr>
            <a:fld id="{00000000-1234-1234-1234-123412341234}" type="slidenum">
              <a:rPr b="0" i="0" lang="de-DE" sz="1300" u="none" cap="none" strike="noStrike">
                <a:solidFill>
                  <a:schemeClr val="dk1"/>
                </a:solidFill>
                <a:latin typeface="Calibri"/>
                <a:ea typeface="Calibri"/>
                <a:cs typeface="Calibri"/>
                <a:sym typeface="Calibri"/>
              </a:rPr>
              <a:t>‹#›</a:t>
            </a:fld>
            <a:endParaRPr b="0" i="0" sz="13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5" name="Shape 255"/>
        <p:cNvGrpSpPr/>
        <p:nvPr/>
      </p:nvGrpSpPr>
      <p:grpSpPr>
        <a:xfrm>
          <a:off x="0" y="0"/>
          <a:ext cx="0" cy="0"/>
          <a:chOff x="0" y="0"/>
          <a:chExt cx="0" cy="0"/>
        </a:xfrm>
      </p:grpSpPr>
      <p:sp>
        <p:nvSpPr>
          <p:cNvPr id="256" name="Google Shape;256;p1:notes"/>
          <p:cNvSpPr txBox="1"/>
          <p:nvPr>
            <p:ph idx="1" type="body"/>
          </p:nvPr>
        </p:nvSpPr>
        <p:spPr>
          <a:xfrm>
            <a:off x="709930" y="4861442"/>
            <a:ext cx="5679440" cy="4605576"/>
          </a:xfrm>
          <a:prstGeom prst="rect">
            <a:avLst/>
          </a:prstGeom>
        </p:spPr>
        <p:txBody>
          <a:bodyPr anchorCtr="0" anchor="t" bIns="49500" lIns="99025" spcFirstLastPara="1" rIns="99025" wrap="square" tIns="49500">
            <a:noAutofit/>
          </a:bodyPr>
          <a:lstStyle/>
          <a:p>
            <a:pPr indent="0" lvl="0" marL="0" rtl="0" algn="l">
              <a:spcBef>
                <a:spcPts val="0"/>
              </a:spcBef>
              <a:spcAft>
                <a:spcPts val="0"/>
              </a:spcAft>
              <a:buNone/>
            </a:pPr>
            <a:r>
              <a:t/>
            </a:r>
            <a:endParaRPr/>
          </a:p>
        </p:txBody>
      </p:sp>
      <p:sp>
        <p:nvSpPr>
          <p:cNvPr id="257" name="Google Shape;257;p1:notes"/>
          <p:cNvSpPr/>
          <p:nvPr>
            <p:ph idx="2" type="sldImg"/>
          </p:nvPr>
        </p:nvSpPr>
        <p:spPr>
          <a:xfrm>
            <a:off x="990600" y="766763"/>
            <a:ext cx="5118100" cy="38385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7" name="Shape 387"/>
        <p:cNvGrpSpPr/>
        <p:nvPr/>
      </p:nvGrpSpPr>
      <p:grpSpPr>
        <a:xfrm>
          <a:off x="0" y="0"/>
          <a:ext cx="0" cy="0"/>
          <a:chOff x="0" y="0"/>
          <a:chExt cx="0" cy="0"/>
        </a:xfrm>
      </p:grpSpPr>
      <p:sp>
        <p:nvSpPr>
          <p:cNvPr id="388" name="Google Shape;388;p10:notes"/>
          <p:cNvSpPr txBox="1"/>
          <p:nvPr>
            <p:ph idx="1" type="body"/>
          </p:nvPr>
        </p:nvSpPr>
        <p:spPr>
          <a:xfrm>
            <a:off x="709930" y="4861442"/>
            <a:ext cx="5679440" cy="4605576"/>
          </a:xfrm>
          <a:prstGeom prst="rect">
            <a:avLst/>
          </a:prstGeom>
        </p:spPr>
        <p:txBody>
          <a:bodyPr anchorCtr="0" anchor="t" bIns="49500" lIns="99025" spcFirstLastPara="1" rIns="99025" wrap="square" tIns="49500">
            <a:noAutofit/>
          </a:bodyPr>
          <a:lstStyle/>
          <a:p>
            <a:pPr indent="0" lvl="0" marL="0" rtl="0" algn="l">
              <a:spcBef>
                <a:spcPts val="0"/>
              </a:spcBef>
              <a:spcAft>
                <a:spcPts val="0"/>
              </a:spcAft>
              <a:buNone/>
            </a:pPr>
            <a:r>
              <a:t/>
            </a:r>
            <a:endParaRPr/>
          </a:p>
        </p:txBody>
      </p:sp>
      <p:sp>
        <p:nvSpPr>
          <p:cNvPr id="389" name="Google Shape;389;p10:notes"/>
          <p:cNvSpPr/>
          <p:nvPr>
            <p:ph idx="2" type="sldImg"/>
          </p:nvPr>
        </p:nvSpPr>
        <p:spPr>
          <a:xfrm>
            <a:off x="990600" y="766763"/>
            <a:ext cx="5118100" cy="38385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5" name="Shape 395"/>
        <p:cNvGrpSpPr/>
        <p:nvPr/>
      </p:nvGrpSpPr>
      <p:grpSpPr>
        <a:xfrm>
          <a:off x="0" y="0"/>
          <a:ext cx="0" cy="0"/>
          <a:chOff x="0" y="0"/>
          <a:chExt cx="0" cy="0"/>
        </a:xfrm>
      </p:grpSpPr>
      <p:sp>
        <p:nvSpPr>
          <p:cNvPr id="396" name="Google Shape;396;p11:notes"/>
          <p:cNvSpPr txBox="1"/>
          <p:nvPr>
            <p:ph idx="1" type="body"/>
          </p:nvPr>
        </p:nvSpPr>
        <p:spPr>
          <a:xfrm>
            <a:off x="709930" y="4861442"/>
            <a:ext cx="5679440" cy="4605576"/>
          </a:xfrm>
          <a:prstGeom prst="rect">
            <a:avLst/>
          </a:prstGeom>
        </p:spPr>
        <p:txBody>
          <a:bodyPr anchorCtr="0" anchor="t" bIns="49500" lIns="99025" spcFirstLastPara="1" rIns="99025" wrap="square" tIns="49500">
            <a:noAutofit/>
          </a:bodyPr>
          <a:lstStyle/>
          <a:p>
            <a:pPr indent="0" lvl="0" marL="0" rtl="0" algn="l">
              <a:spcBef>
                <a:spcPts val="0"/>
              </a:spcBef>
              <a:spcAft>
                <a:spcPts val="0"/>
              </a:spcAft>
              <a:buNone/>
            </a:pPr>
            <a:r>
              <a:t/>
            </a:r>
            <a:endParaRPr/>
          </a:p>
        </p:txBody>
      </p:sp>
      <p:sp>
        <p:nvSpPr>
          <p:cNvPr id="397" name="Google Shape;397;p11:notes"/>
          <p:cNvSpPr/>
          <p:nvPr>
            <p:ph idx="2" type="sldImg"/>
          </p:nvPr>
        </p:nvSpPr>
        <p:spPr>
          <a:xfrm>
            <a:off x="990600" y="766763"/>
            <a:ext cx="5118100" cy="38385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2" name="Shape 402"/>
        <p:cNvGrpSpPr/>
        <p:nvPr/>
      </p:nvGrpSpPr>
      <p:grpSpPr>
        <a:xfrm>
          <a:off x="0" y="0"/>
          <a:ext cx="0" cy="0"/>
          <a:chOff x="0" y="0"/>
          <a:chExt cx="0" cy="0"/>
        </a:xfrm>
      </p:grpSpPr>
      <p:sp>
        <p:nvSpPr>
          <p:cNvPr id="403" name="Google Shape;403;p12:notes"/>
          <p:cNvSpPr txBox="1"/>
          <p:nvPr>
            <p:ph idx="1" type="body"/>
          </p:nvPr>
        </p:nvSpPr>
        <p:spPr>
          <a:xfrm>
            <a:off x="709930" y="4861442"/>
            <a:ext cx="5679440" cy="4605576"/>
          </a:xfrm>
          <a:prstGeom prst="rect">
            <a:avLst/>
          </a:prstGeom>
        </p:spPr>
        <p:txBody>
          <a:bodyPr anchorCtr="0" anchor="t" bIns="49500" lIns="99025" spcFirstLastPara="1" rIns="99025" wrap="square" tIns="49500">
            <a:noAutofit/>
          </a:bodyPr>
          <a:lstStyle/>
          <a:p>
            <a:pPr indent="0" lvl="0" marL="0" rtl="0" algn="l">
              <a:spcBef>
                <a:spcPts val="0"/>
              </a:spcBef>
              <a:spcAft>
                <a:spcPts val="0"/>
              </a:spcAft>
              <a:buNone/>
            </a:pPr>
            <a:r>
              <a:t/>
            </a:r>
            <a:endParaRPr/>
          </a:p>
        </p:txBody>
      </p:sp>
      <p:sp>
        <p:nvSpPr>
          <p:cNvPr id="404" name="Google Shape;404;p12:notes"/>
          <p:cNvSpPr/>
          <p:nvPr>
            <p:ph idx="2" type="sldImg"/>
          </p:nvPr>
        </p:nvSpPr>
        <p:spPr>
          <a:xfrm>
            <a:off x="990600" y="766763"/>
            <a:ext cx="5118100" cy="38385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9" name="Shape 409"/>
        <p:cNvGrpSpPr/>
        <p:nvPr/>
      </p:nvGrpSpPr>
      <p:grpSpPr>
        <a:xfrm>
          <a:off x="0" y="0"/>
          <a:ext cx="0" cy="0"/>
          <a:chOff x="0" y="0"/>
          <a:chExt cx="0" cy="0"/>
        </a:xfrm>
      </p:grpSpPr>
      <p:sp>
        <p:nvSpPr>
          <p:cNvPr id="410" name="Google Shape;410;p13:notes"/>
          <p:cNvSpPr txBox="1"/>
          <p:nvPr>
            <p:ph idx="1" type="body"/>
          </p:nvPr>
        </p:nvSpPr>
        <p:spPr>
          <a:xfrm>
            <a:off x="709930" y="4861442"/>
            <a:ext cx="5679440" cy="4605576"/>
          </a:xfrm>
          <a:prstGeom prst="rect">
            <a:avLst/>
          </a:prstGeom>
        </p:spPr>
        <p:txBody>
          <a:bodyPr anchorCtr="0" anchor="t" bIns="49500" lIns="99025" spcFirstLastPara="1" rIns="99025" wrap="square" tIns="49500">
            <a:noAutofit/>
          </a:bodyPr>
          <a:lstStyle/>
          <a:p>
            <a:pPr indent="0" lvl="0" marL="0" rtl="0" algn="l">
              <a:spcBef>
                <a:spcPts val="0"/>
              </a:spcBef>
              <a:spcAft>
                <a:spcPts val="0"/>
              </a:spcAft>
              <a:buNone/>
            </a:pPr>
            <a:r>
              <a:t/>
            </a:r>
            <a:endParaRPr/>
          </a:p>
        </p:txBody>
      </p:sp>
      <p:sp>
        <p:nvSpPr>
          <p:cNvPr id="411" name="Google Shape;411;p13:notes"/>
          <p:cNvSpPr/>
          <p:nvPr>
            <p:ph idx="2" type="sldImg"/>
          </p:nvPr>
        </p:nvSpPr>
        <p:spPr>
          <a:xfrm>
            <a:off x="990600" y="766763"/>
            <a:ext cx="5118100" cy="38385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3" name="Shape 263"/>
        <p:cNvGrpSpPr/>
        <p:nvPr/>
      </p:nvGrpSpPr>
      <p:grpSpPr>
        <a:xfrm>
          <a:off x="0" y="0"/>
          <a:ext cx="0" cy="0"/>
          <a:chOff x="0" y="0"/>
          <a:chExt cx="0" cy="0"/>
        </a:xfrm>
      </p:grpSpPr>
      <p:sp>
        <p:nvSpPr>
          <p:cNvPr id="264" name="Google Shape;264;p2:notes"/>
          <p:cNvSpPr txBox="1"/>
          <p:nvPr>
            <p:ph idx="1" type="body"/>
          </p:nvPr>
        </p:nvSpPr>
        <p:spPr>
          <a:xfrm>
            <a:off x="709930" y="4861442"/>
            <a:ext cx="5679440" cy="4605576"/>
          </a:xfrm>
          <a:prstGeom prst="rect">
            <a:avLst/>
          </a:prstGeom>
        </p:spPr>
        <p:txBody>
          <a:bodyPr anchorCtr="0" anchor="t" bIns="49500" lIns="99025" spcFirstLastPara="1" rIns="99025" wrap="square" tIns="49500">
            <a:noAutofit/>
          </a:bodyPr>
          <a:lstStyle/>
          <a:p>
            <a:pPr indent="0" lvl="0" marL="0" rtl="0" algn="l">
              <a:spcBef>
                <a:spcPts val="0"/>
              </a:spcBef>
              <a:spcAft>
                <a:spcPts val="0"/>
              </a:spcAft>
              <a:buNone/>
            </a:pPr>
            <a:r>
              <a:t/>
            </a:r>
            <a:endParaRPr/>
          </a:p>
        </p:txBody>
      </p:sp>
      <p:sp>
        <p:nvSpPr>
          <p:cNvPr id="265" name="Google Shape;265;p2:notes"/>
          <p:cNvSpPr/>
          <p:nvPr>
            <p:ph idx="2" type="sldImg"/>
          </p:nvPr>
        </p:nvSpPr>
        <p:spPr>
          <a:xfrm>
            <a:off x="990600" y="766763"/>
            <a:ext cx="5118100" cy="38385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2" name="Shape 302"/>
        <p:cNvGrpSpPr/>
        <p:nvPr/>
      </p:nvGrpSpPr>
      <p:grpSpPr>
        <a:xfrm>
          <a:off x="0" y="0"/>
          <a:ext cx="0" cy="0"/>
          <a:chOff x="0" y="0"/>
          <a:chExt cx="0" cy="0"/>
        </a:xfrm>
      </p:grpSpPr>
      <p:sp>
        <p:nvSpPr>
          <p:cNvPr id="303" name="Google Shape;303;p3:notes"/>
          <p:cNvSpPr/>
          <p:nvPr>
            <p:ph idx="2" type="sldImg"/>
          </p:nvPr>
        </p:nvSpPr>
        <p:spPr>
          <a:xfrm>
            <a:off x="990600" y="766763"/>
            <a:ext cx="5118100" cy="383857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04" name="Google Shape;304;p3:notes"/>
          <p:cNvSpPr txBox="1"/>
          <p:nvPr>
            <p:ph idx="1" type="body"/>
          </p:nvPr>
        </p:nvSpPr>
        <p:spPr>
          <a:xfrm>
            <a:off x="709930" y="4861442"/>
            <a:ext cx="5679440" cy="4605576"/>
          </a:xfrm>
          <a:prstGeom prst="rect">
            <a:avLst/>
          </a:prstGeom>
          <a:noFill/>
          <a:ln>
            <a:noFill/>
          </a:ln>
        </p:spPr>
        <p:txBody>
          <a:bodyPr anchorCtr="0" anchor="t" bIns="49500" lIns="99025" spcFirstLastPara="1" rIns="99025" wrap="square" tIns="49500">
            <a:noAutofit/>
          </a:bodyPr>
          <a:lstStyle/>
          <a:p>
            <a:pPr indent="0" lvl="0" marL="0" rtl="0" algn="l">
              <a:spcBef>
                <a:spcPts val="0"/>
              </a:spcBef>
              <a:spcAft>
                <a:spcPts val="0"/>
              </a:spcAft>
              <a:buNone/>
            </a:pPr>
            <a:r>
              <a:t/>
            </a:r>
            <a:endParaRPr/>
          </a:p>
        </p:txBody>
      </p:sp>
      <p:sp>
        <p:nvSpPr>
          <p:cNvPr id="305" name="Google Shape;305;p3:notes"/>
          <p:cNvSpPr txBox="1"/>
          <p:nvPr>
            <p:ph idx="12" type="sldNum"/>
          </p:nvPr>
        </p:nvSpPr>
        <p:spPr>
          <a:xfrm>
            <a:off x="4021294" y="9721106"/>
            <a:ext cx="3076363" cy="511731"/>
          </a:xfrm>
          <a:prstGeom prst="rect">
            <a:avLst/>
          </a:prstGeom>
          <a:noFill/>
          <a:ln>
            <a:noFill/>
          </a:ln>
        </p:spPr>
        <p:txBody>
          <a:bodyPr anchorCtr="0" anchor="b" bIns="49500" lIns="99025" spcFirstLastPara="1" rIns="99025" wrap="square" tIns="49500">
            <a:noAutofit/>
          </a:bodyPr>
          <a:lstStyle/>
          <a:p>
            <a:pPr indent="0" lvl="0" marL="0" rtl="0" algn="r">
              <a:spcBef>
                <a:spcPts val="0"/>
              </a:spcBef>
              <a:spcAft>
                <a:spcPts val="0"/>
              </a:spcAft>
              <a:buNone/>
            </a:pPr>
            <a:fld id="{00000000-1234-1234-1234-123412341234}" type="slidenum">
              <a:rPr lang="de-DE"/>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9" name="Shape 319"/>
        <p:cNvGrpSpPr/>
        <p:nvPr/>
      </p:nvGrpSpPr>
      <p:grpSpPr>
        <a:xfrm>
          <a:off x="0" y="0"/>
          <a:ext cx="0" cy="0"/>
          <a:chOff x="0" y="0"/>
          <a:chExt cx="0" cy="0"/>
        </a:xfrm>
      </p:grpSpPr>
      <p:sp>
        <p:nvSpPr>
          <p:cNvPr id="320" name="Google Shape;320;p4:notes"/>
          <p:cNvSpPr/>
          <p:nvPr>
            <p:ph idx="2" type="sldImg"/>
          </p:nvPr>
        </p:nvSpPr>
        <p:spPr>
          <a:xfrm>
            <a:off x="990600" y="766763"/>
            <a:ext cx="5118100" cy="383857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21" name="Google Shape;321;p4:notes"/>
          <p:cNvSpPr txBox="1"/>
          <p:nvPr>
            <p:ph idx="1" type="body"/>
          </p:nvPr>
        </p:nvSpPr>
        <p:spPr>
          <a:xfrm>
            <a:off x="709930" y="4861442"/>
            <a:ext cx="5679440" cy="4605576"/>
          </a:xfrm>
          <a:prstGeom prst="rect">
            <a:avLst/>
          </a:prstGeom>
          <a:noFill/>
          <a:ln>
            <a:noFill/>
          </a:ln>
        </p:spPr>
        <p:txBody>
          <a:bodyPr anchorCtr="0" anchor="t" bIns="49500" lIns="99025" spcFirstLastPara="1" rIns="99025" wrap="square" tIns="49500">
            <a:noAutofit/>
          </a:bodyPr>
          <a:lstStyle/>
          <a:p>
            <a:pPr indent="0" lvl="0" marL="0" rtl="0" algn="l">
              <a:spcBef>
                <a:spcPts val="0"/>
              </a:spcBef>
              <a:spcAft>
                <a:spcPts val="0"/>
              </a:spcAft>
              <a:buNone/>
            </a:pPr>
            <a:r>
              <a:t/>
            </a:r>
            <a:endParaRPr/>
          </a:p>
        </p:txBody>
      </p:sp>
      <p:sp>
        <p:nvSpPr>
          <p:cNvPr id="322" name="Google Shape;322;p4:notes"/>
          <p:cNvSpPr txBox="1"/>
          <p:nvPr>
            <p:ph idx="12" type="sldNum"/>
          </p:nvPr>
        </p:nvSpPr>
        <p:spPr>
          <a:xfrm>
            <a:off x="4021294" y="9721106"/>
            <a:ext cx="3076363" cy="511731"/>
          </a:xfrm>
          <a:prstGeom prst="rect">
            <a:avLst/>
          </a:prstGeom>
          <a:noFill/>
          <a:ln>
            <a:noFill/>
          </a:ln>
        </p:spPr>
        <p:txBody>
          <a:bodyPr anchorCtr="0" anchor="b" bIns="49500" lIns="99025" spcFirstLastPara="1" rIns="99025" wrap="square" tIns="49500">
            <a:noAutofit/>
          </a:bodyPr>
          <a:lstStyle/>
          <a:p>
            <a:pPr indent="0" lvl="0" marL="0" rtl="0" algn="r">
              <a:spcBef>
                <a:spcPts val="0"/>
              </a:spcBef>
              <a:spcAft>
                <a:spcPts val="0"/>
              </a:spcAft>
              <a:buNone/>
            </a:pPr>
            <a:fld id="{00000000-1234-1234-1234-123412341234}" type="slidenum">
              <a:rPr lang="de-DE"/>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8" name="Shape 338"/>
        <p:cNvGrpSpPr/>
        <p:nvPr/>
      </p:nvGrpSpPr>
      <p:grpSpPr>
        <a:xfrm>
          <a:off x="0" y="0"/>
          <a:ext cx="0" cy="0"/>
          <a:chOff x="0" y="0"/>
          <a:chExt cx="0" cy="0"/>
        </a:xfrm>
      </p:grpSpPr>
      <p:sp>
        <p:nvSpPr>
          <p:cNvPr id="339" name="Google Shape;339;p5:notes"/>
          <p:cNvSpPr/>
          <p:nvPr>
            <p:ph idx="2" type="sldImg"/>
          </p:nvPr>
        </p:nvSpPr>
        <p:spPr>
          <a:xfrm>
            <a:off x="990600" y="766763"/>
            <a:ext cx="5118100" cy="383857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40" name="Google Shape;340;p5:notes"/>
          <p:cNvSpPr txBox="1"/>
          <p:nvPr>
            <p:ph idx="1" type="body"/>
          </p:nvPr>
        </p:nvSpPr>
        <p:spPr>
          <a:xfrm>
            <a:off x="709930" y="4861442"/>
            <a:ext cx="5679440" cy="4605576"/>
          </a:xfrm>
          <a:prstGeom prst="rect">
            <a:avLst/>
          </a:prstGeom>
          <a:noFill/>
          <a:ln>
            <a:noFill/>
          </a:ln>
        </p:spPr>
        <p:txBody>
          <a:bodyPr anchorCtr="0" anchor="t" bIns="49500" lIns="99025" spcFirstLastPara="1" rIns="99025" wrap="square" tIns="49500">
            <a:noAutofit/>
          </a:bodyPr>
          <a:lstStyle/>
          <a:p>
            <a:pPr indent="0" lvl="0" marL="0" rtl="0" algn="l">
              <a:spcBef>
                <a:spcPts val="0"/>
              </a:spcBef>
              <a:spcAft>
                <a:spcPts val="0"/>
              </a:spcAft>
              <a:buNone/>
            </a:pPr>
            <a:r>
              <a:t/>
            </a:r>
            <a:endParaRPr/>
          </a:p>
        </p:txBody>
      </p:sp>
      <p:sp>
        <p:nvSpPr>
          <p:cNvPr id="341" name="Google Shape;341;p5:notes"/>
          <p:cNvSpPr txBox="1"/>
          <p:nvPr>
            <p:ph idx="12" type="sldNum"/>
          </p:nvPr>
        </p:nvSpPr>
        <p:spPr>
          <a:xfrm>
            <a:off x="4021294" y="9721106"/>
            <a:ext cx="3076363" cy="511731"/>
          </a:xfrm>
          <a:prstGeom prst="rect">
            <a:avLst/>
          </a:prstGeom>
          <a:noFill/>
          <a:ln>
            <a:noFill/>
          </a:ln>
        </p:spPr>
        <p:txBody>
          <a:bodyPr anchorCtr="0" anchor="b" bIns="49500" lIns="99025" spcFirstLastPara="1" rIns="99025" wrap="square" tIns="49500">
            <a:noAutofit/>
          </a:bodyPr>
          <a:lstStyle/>
          <a:p>
            <a:pPr indent="0" lvl="0" marL="0" rtl="0" algn="r">
              <a:spcBef>
                <a:spcPts val="0"/>
              </a:spcBef>
              <a:spcAft>
                <a:spcPts val="0"/>
              </a:spcAft>
              <a:buNone/>
            </a:pPr>
            <a:fld id="{00000000-1234-1234-1234-123412341234}" type="slidenum">
              <a:rPr lang="de-DE"/>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5" name="Shape 355"/>
        <p:cNvGrpSpPr/>
        <p:nvPr/>
      </p:nvGrpSpPr>
      <p:grpSpPr>
        <a:xfrm>
          <a:off x="0" y="0"/>
          <a:ext cx="0" cy="0"/>
          <a:chOff x="0" y="0"/>
          <a:chExt cx="0" cy="0"/>
        </a:xfrm>
      </p:grpSpPr>
      <p:sp>
        <p:nvSpPr>
          <p:cNvPr id="356" name="Google Shape;356;p6:notes"/>
          <p:cNvSpPr txBox="1"/>
          <p:nvPr>
            <p:ph idx="1" type="body"/>
          </p:nvPr>
        </p:nvSpPr>
        <p:spPr>
          <a:xfrm>
            <a:off x="709930" y="4861442"/>
            <a:ext cx="5679440" cy="4605576"/>
          </a:xfrm>
          <a:prstGeom prst="rect">
            <a:avLst/>
          </a:prstGeom>
        </p:spPr>
        <p:txBody>
          <a:bodyPr anchorCtr="0" anchor="t" bIns="49500" lIns="99025" spcFirstLastPara="1" rIns="99025" wrap="square" tIns="49500">
            <a:noAutofit/>
          </a:bodyPr>
          <a:lstStyle/>
          <a:p>
            <a:pPr indent="0" lvl="0" marL="0" rtl="0" algn="l">
              <a:spcBef>
                <a:spcPts val="0"/>
              </a:spcBef>
              <a:spcAft>
                <a:spcPts val="0"/>
              </a:spcAft>
              <a:buNone/>
            </a:pPr>
            <a:r>
              <a:t/>
            </a:r>
            <a:endParaRPr/>
          </a:p>
        </p:txBody>
      </p:sp>
      <p:sp>
        <p:nvSpPr>
          <p:cNvPr id="357" name="Google Shape;357;p6:notes"/>
          <p:cNvSpPr/>
          <p:nvPr>
            <p:ph idx="2" type="sldImg"/>
          </p:nvPr>
        </p:nvSpPr>
        <p:spPr>
          <a:xfrm>
            <a:off x="990600" y="766763"/>
            <a:ext cx="5118100" cy="38385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3" name="Shape 363"/>
        <p:cNvGrpSpPr/>
        <p:nvPr/>
      </p:nvGrpSpPr>
      <p:grpSpPr>
        <a:xfrm>
          <a:off x="0" y="0"/>
          <a:ext cx="0" cy="0"/>
          <a:chOff x="0" y="0"/>
          <a:chExt cx="0" cy="0"/>
        </a:xfrm>
      </p:grpSpPr>
      <p:sp>
        <p:nvSpPr>
          <p:cNvPr id="364" name="Google Shape;364;p7:notes"/>
          <p:cNvSpPr txBox="1"/>
          <p:nvPr>
            <p:ph idx="1" type="body"/>
          </p:nvPr>
        </p:nvSpPr>
        <p:spPr>
          <a:xfrm>
            <a:off x="709930" y="4861442"/>
            <a:ext cx="5679440" cy="4605576"/>
          </a:xfrm>
          <a:prstGeom prst="rect">
            <a:avLst/>
          </a:prstGeom>
        </p:spPr>
        <p:txBody>
          <a:bodyPr anchorCtr="0" anchor="t" bIns="49500" lIns="99025" spcFirstLastPara="1" rIns="99025" wrap="square" tIns="49500">
            <a:noAutofit/>
          </a:bodyPr>
          <a:lstStyle/>
          <a:p>
            <a:pPr indent="0" lvl="0" marL="0" rtl="0" algn="l">
              <a:spcBef>
                <a:spcPts val="0"/>
              </a:spcBef>
              <a:spcAft>
                <a:spcPts val="0"/>
              </a:spcAft>
              <a:buNone/>
            </a:pPr>
            <a:r>
              <a:t/>
            </a:r>
            <a:endParaRPr/>
          </a:p>
        </p:txBody>
      </p:sp>
      <p:sp>
        <p:nvSpPr>
          <p:cNvPr id="365" name="Google Shape;365;p7:notes"/>
          <p:cNvSpPr/>
          <p:nvPr>
            <p:ph idx="2" type="sldImg"/>
          </p:nvPr>
        </p:nvSpPr>
        <p:spPr>
          <a:xfrm>
            <a:off x="990600" y="766763"/>
            <a:ext cx="5118100" cy="38385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1" name="Shape 371"/>
        <p:cNvGrpSpPr/>
        <p:nvPr/>
      </p:nvGrpSpPr>
      <p:grpSpPr>
        <a:xfrm>
          <a:off x="0" y="0"/>
          <a:ext cx="0" cy="0"/>
          <a:chOff x="0" y="0"/>
          <a:chExt cx="0" cy="0"/>
        </a:xfrm>
      </p:grpSpPr>
      <p:sp>
        <p:nvSpPr>
          <p:cNvPr id="372" name="Google Shape;372;p8:notes"/>
          <p:cNvSpPr txBox="1"/>
          <p:nvPr>
            <p:ph idx="1" type="body"/>
          </p:nvPr>
        </p:nvSpPr>
        <p:spPr>
          <a:xfrm>
            <a:off x="709930" y="4861442"/>
            <a:ext cx="5679440" cy="4605576"/>
          </a:xfrm>
          <a:prstGeom prst="rect">
            <a:avLst/>
          </a:prstGeom>
        </p:spPr>
        <p:txBody>
          <a:bodyPr anchorCtr="0" anchor="t" bIns="49500" lIns="99025" spcFirstLastPara="1" rIns="99025" wrap="square" tIns="49500">
            <a:noAutofit/>
          </a:bodyPr>
          <a:lstStyle/>
          <a:p>
            <a:pPr indent="0" lvl="0" marL="0" rtl="0" algn="l">
              <a:spcBef>
                <a:spcPts val="0"/>
              </a:spcBef>
              <a:spcAft>
                <a:spcPts val="0"/>
              </a:spcAft>
              <a:buNone/>
            </a:pPr>
            <a:r>
              <a:t/>
            </a:r>
            <a:endParaRPr/>
          </a:p>
        </p:txBody>
      </p:sp>
      <p:sp>
        <p:nvSpPr>
          <p:cNvPr id="373" name="Google Shape;373;p8:notes"/>
          <p:cNvSpPr/>
          <p:nvPr>
            <p:ph idx="2" type="sldImg"/>
          </p:nvPr>
        </p:nvSpPr>
        <p:spPr>
          <a:xfrm>
            <a:off x="990600" y="766763"/>
            <a:ext cx="5118100" cy="38385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9" name="Shape 379"/>
        <p:cNvGrpSpPr/>
        <p:nvPr/>
      </p:nvGrpSpPr>
      <p:grpSpPr>
        <a:xfrm>
          <a:off x="0" y="0"/>
          <a:ext cx="0" cy="0"/>
          <a:chOff x="0" y="0"/>
          <a:chExt cx="0" cy="0"/>
        </a:xfrm>
      </p:grpSpPr>
      <p:sp>
        <p:nvSpPr>
          <p:cNvPr id="380" name="Google Shape;380;p9:notes"/>
          <p:cNvSpPr txBox="1"/>
          <p:nvPr>
            <p:ph idx="1" type="body"/>
          </p:nvPr>
        </p:nvSpPr>
        <p:spPr>
          <a:xfrm>
            <a:off x="709930" y="4861442"/>
            <a:ext cx="5679440" cy="4605576"/>
          </a:xfrm>
          <a:prstGeom prst="rect">
            <a:avLst/>
          </a:prstGeom>
        </p:spPr>
        <p:txBody>
          <a:bodyPr anchorCtr="0" anchor="t" bIns="49500" lIns="99025" spcFirstLastPara="1" rIns="99025" wrap="square" tIns="49500">
            <a:noAutofit/>
          </a:bodyPr>
          <a:lstStyle/>
          <a:p>
            <a:pPr indent="0" lvl="0" marL="0" rtl="0" algn="l">
              <a:spcBef>
                <a:spcPts val="0"/>
              </a:spcBef>
              <a:spcAft>
                <a:spcPts val="0"/>
              </a:spcAft>
              <a:buNone/>
            </a:pPr>
            <a:r>
              <a:t/>
            </a:r>
            <a:endParaRPr/>
          </a:p>
        </p:txBody>
      </p:sp>
      <p:sp>
        <p:nvSpPr>
          <p:cNvPr id="381" name="Google Shape;381;p9:notes"/>
          <p:cNvSpPr/>
          <p:nvPr>
            <p:ph idx="2" type="sldImg"/>
          </p:nvPr>
        </p:nvSpPr>
        <p:spPr>
          <a:xfrm>
            <a:off x="990600" y="766763"/>
            <a:ext cx="5118100" cy="383857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elfolie" showMasterSp="0" type="title">
  <p:cSld name="TITLE">
    <p:spTree>
      <p:nvGrpSpPr>
        <p:cNvPr id="57" name="Shape 57"/>
        <p:cNvGrpSpPr/>
        <p:nvPr/>
      </p:nvGrpSpPr>
      <p:grpSpPr>
        <a:xfrm>
          <a:off x="0" y="0"/>
          <a:ext cx="0" cy="0"/>
          <a:chOff x="0" y="0"/>
          <a:chExt cx="0" cy="0"/>
        </a:xfrm>
      </p:grpSpPr>
      <p:grpSp>
        <p:nvGrpSpPr>
          <p:cNvPr id="58" name="Google Shape;58;p2"/>
          <p:cNvGrpSpPr/>
          <p:nvPr/>
        </p:nvGrpSpPr>
        <p:grpSpPr>
          <a:xfrm>
            <a:off x="-644959" y="0"/>
            <a:ext cx="10458653" cy="7117071"/>
            <a:chOff x="-644959" y="0"/>
            <a:chExt cx="10458653" cy="7117071"/>
          </a:xfrm>
        </p:grpSpPr>
        <p:grpSp>
          <p:nvGrpSpPr>
            <p:cNvPr id="59" name="Google Shape;59;p2"/>
            <p:cNvGrpSpPr/>
            <p:nvPr/>
          </p:nvGrpSpPr>
          <p:grpSpPr>
            <a:xfrm>
              <a:off x="0" y="0"/>
              <a:ext cx="9144000" cy="6858000"/>
              <a:chOff x="0" y="0"/>
              <a:chExt cx="9144000" cy="6858000"/>
            </a:xfrm>
          </p:grpSpPr>
          <p:grpSp>
            <p:nvGrpSpPr>
              <p:cNvPr id="60" name="Google Shape;60;p2"/>
              <p:cNvGrpSpPr/>
              <p:nvPr/>
            </p:nvGrpSpPr>
            <p:grpSpPr>
              <a:xfrm>
                <a:off x="0" y="0"/>
                <a:ext cx="2514600" cy="6858000"/>
                <a:chOff x="0" y="0"/>
                <a:chExt cx="2514600" cy="6858000"/>
              </a:xfrm>
            </p:grpSpPr>
            <p:sp>
              <p:nvSpPr>
                <p:cNvPr id="61" name="Google Shape;61;p2"/>
                <p:cNvSpPr/>
                <p:nvPr/>
              </p:nvSpPr>
              <p:spPr>
                <a:xfrm>
                  <a:off x="914400" y="0"/>
                  <a:ext cx="1600200" cy="6858000"/>
                </a:xfrm>
                <a:prstGeom prst="rect">
                  <a:avLst/>
                </a:prstGeom>
                <a:solidFill>
                  <a:schemeClr val="lt1">
                    <a:alpha val="9803"/>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Gothic"/>
                    <a:ea typeface="Century Gothic"/>
                    <a:cs typeface="Century Gothic"/>
                    <a:sym typeface="Century Gothic"/>
                  </a:endParaRPr>
                </a:p>
              </p:txBody>
            </p:sp>
            <p:sp>
              <p:nvSpPr>
                <p:cNvPr id="62" name="Google Shape;62;p2"/>
                <p:cNvSpPr/>
                <p:nvPr/>
              </p:nvSpPr>
              <p:spPr>
                <a:xfrm>
                  <a:off x="0" y="0"/>
                  <a:ext cx="457200" cy="6858000"/>
                </a:xfrm>
                <a:prstGeom prst="rect">
                  <a:avLst/>
                </a:prstGeom>
                <a:solidFill>
                  <a:schemeClr val="lt1">
                    <a:alpha val="9803"/>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Gothic"/>
                    <a:ea typeface="Century Gothic"/>
                    <a:cs typeface="Century Gothic"/>
                    <a:sym typeface="Century Gothic"/>
                  </a:endParaRPr>
                </a:p>
              </p:txBody>
            </p:sp>
            <p:sp>
              <p:nvSpPr>
                <p:cNvPr id="63" name="Google Shape;63;p2"/>
                <p:cNvSpPr/>
                <p:nvPr/>
              </p:nvSpPr>
              <p:spPr>
                <a:xfrm>
                  <a:off x="228600" y="0"/>
                  <a:ext cx="762000" cy="6858000"/>
                </a:xfrm>
                <a:prstGeom prst="rect">
                  <a:avLst/>
                </a:prstGeom>
                <a:solidFill>
                  <a:schemeClr val="lt1">
                    <a:alpha val="9803"/>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Gothic"/>
                    <a:ea typeface="Century Gothic"/>
                    <a:cs typeface="Century Gothic"/>
                    <a:sym typeface="Century Gothic"/>
                  </a:endParaRPr>
                </a:p>
              </p:txBody>
            </p:sp>
          </p:grpSp>
          <p:grpSp>
            <p:nvGrpSpPr>
              <p:cNvPr id="64" name="Google Shape;64;p2"/>
              <p:cNvGrpSpPr/>
              <p:nvPr/>
            </p:nvGrpSpPr>
            <p:grpSpPr>
              <a:xfrm>
                <a:off x="422910" y="0"/>
                <a:ext cx="2514600" cy="6858000"/>
                <a:chOff x="0" y="0"/>
                <a:chExt cx="2514600" cy="6858000"/>
              </a:xfrm>
            </p:grpSpPr>
            <p:sp>
              <p:nvSpPr>
                <p:cNvPr id="65" name="Google Shape;65;p2"/>
                <p:cNvSpPr/>
                <p:nvPr/>
              </p:nvSpPr>
              <p:spPr>
                <a:xfrm>
                  <a:off x="914400" y="0"/>
                  <a:ext cx="1600200" cy="6858000"/>
                </a:xfrm>
                <a:prstGeom prst="rect">
                  <a:avLst/>
                </a:prstGeom>
                <a:solidFill>
                  <a:schemeClr val="lt1">
                    <a:alpha val="9803"/>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Gothic"/>
                    <a:ea typeface="Century Gothic"/>
                    <a:cs typeface="Century Gothic"/>
                    <a:sym typeface="Century Gothic"/>
                  </a:endParaRPr>
                </a:p>
              </p:txBody>
            </p:sp>
            <p:sp>
              <p:nvSpPr>
                <p:cNvPr id="66" name="Google Shape;66;p2"/>
                <p:cNvSpPr/>
                <p:nvPr/>
              </p:nvSpPr>
              <p:spPr>
                <a:xfrm>
                  <a:off x="0" y="0"/>
                  <a:ext cx="457200" cy="6858000"/>
                </a:xfrm>
                <a:prstGeom prst="rect">
                  <a:avLst/>
                </a:prstGeom>
                <a:solidFill>
                  <a:schemeClr val="lt1">
                    <a:alpha val="9803"/>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Gothic"/>
                    <a:ea typeface="Century Gothic"/>
                    <a:cs typeface="Century Gothic"/>
                    <a:sym typeface="Century Gothic"/>
                  </a:endParaRPr>
                </a:p>
              </p:txBody>
            </p:sp>
            <p:sp>
              <p:nvSpPr>
                <p:cNvPr id="67" name="Google Shape;67;p2"/>
                <p:cNvSpPr/>
                <p:nvPr/>
              </p:nvSpPr>
              <p:spPr>
                <a:xfrm>
                  <a:off x="228600" y="0"/>
                  <a:ext cx="762000" cy="6858000"/>
                </a:xfrm>
                <a:prstGeom prst="rect">
                  <a:avLst/>
                </a:prstGeom>
                <a:solidFill>
                  <a:schemeClr val="lt1">
                    <a:alpha val="9803"/>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Gothic"/>
                    <a:ea typeface="Century Gothic"/>
                    <a:cs typeface="Century Gothic"/>
                    <a:sym typeface="Century Gothic"/>
                  </a:endParaRPr>
                </a:p>
              </p:txBody>
            </p:sp>
          </p:grpSp>
          <p:grpSp>
            <p:nvGrpSpPr>
              <p:cNvPr id="68" name="Google Shape;68;p2"/>
              <p:cNvGrpSpPr/>
              <p:nvPr/>
            </p:nvGrpSpPr>
            <p:grpSpPr>
              <a:xfrm rot="10800000">
                <a:off x="6629400" y="0"/>
                <a:ext cx="2514600" cy="6858000"/>
                <a:chOff x="0" y="0"/>
                <a:chExt cx="2514600" cy="6858000"/>
              </a:xfrm>
            </p:grpSpPr>
            <p:sp>
              <p:nvSpPr>
                <p:cNvPr id="69" name="Google Shape;69;p2"/>
                <p:cNvSpPr/>
                <p:nvPr/>
              </p:nvSpPr>
              <p:spPr>
                <a:xfrm>
                  <a:off x="914400" y="0"/>
                  <a:ext cx="1600200" cy="6858000"/>
                </a:xfrm>
                <a:prstGeom prst="rect">
                  <a:avLst/>
                </a:prstGeom>
                <a:solidFill>
                  <a:schemeClr val="lt1">
                    <a:alpha val="9803"/>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Gothic"/>
                    <a:ea typeface="Century Gothic"/>
                    <a:cs typeface="Century Gothic"/>
                    <a:sym typeface="Century Gothic"/>
                  </a:endParaRPr>
                </a:p>
              </p:txBody>
            </p:sp>
            <p:sp>
              <p:nvSpPr>
                <p:cNvPr id="70" name="Google Shape;70;p2"/>
                <p:cNvSpPr/>
                <p:nvPr/>
              </p:nvSpPr>
              <p:spPr>
                <a:xfrm>
                  <a:off x="0" y="0"/>
                  <a:ext cx="457200" cy="6858000"/>
                </a:xfrm>
                <a:prstGeom prst="rect">
                  <a:avLst/>
                </a:prstGeom>
                <a:solidFill>
                  <a:schemeClr val="lt1">
                    <a:alpha val="9803"/>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Gothic"/>
                    <a:ea typeface="Century Gothic"/>
                    <a:cs typeface="Century Gothic"/>
                    <a:sym typeface="Century Gothic"/>
                  </a:endParaRPr>
                </a:p>
              </p:txBody>
            </p:sp>
            <p:sp>
              <p:nvSpPr>
                <p:cNvPr id="71" name="Google Shape;71;p2"/>
                <p:cNvSpPr/>
                <p:nvPr/>
              </p:nvSpPr>
              <p:spPr>
                <a:xfrm>
                  <a:off x="228600" y="0"/>
                  <a:ext cx="762000" cy="6858000"/>
                </a:xfrm>
                <a:prstGeom prst="rect">
                  <a:avLst/>
                </a:prstGeom>
                <a:solidFill>
                  <a:schemeClr val="lt1">
                    <a:alpha val="9803"/>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Gothic"/>
                    <a:ea typeface="Century Gothic"/>
                    <a:cs typeface="Century Gothic"/>
                    <a:sym typeface="Century Gothic"/>
                  </a:endParaRPr>
                </a:p>
              </p:txBody>
            </p:sp>
          </p:grpSp>
          <p:sp>
            <p:nvSpPr>
              <p:cNvPr id="72" name="Google Shape;72;p2"/>
              <p:cNvSpPr/>
              <p:nvPr/>
            </p:nvSpPr>
            <p:spPr>
              <a:xfrm>
                <a:off x="3810000" y="0"/>
                <a:ext cx="2819400" cy="6858000"/>
              </a:xfrm>
              <a:prstGeom prst="rect">
                <a:avLst/>
              </a:prstGeom>
              <a:solidFill>
                <a:schemeClr val="lt1">
                  <a:alpha val="9803"/>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Gothic"/>
                  <a:ea typeface="Century Gothic"/>
                  <a:cs typeface="Century Gothic"/>
                  <a:sym typeface="Century Gothic"/>
                </a:endParaRPr>
              </a:p>
            </p:txBody>
          </p:sp>
          <p:sp>
            <p:nvSpPr>
              <p:cNvPr id="73" name="Google Shape;73;p2"/>
              <p:cNvSpPr/>
              <p:nvPr/>
            </p:nvSpPr>
            <p:spPr>
              <a:xfrm>
                <a:off x="2895600" y="0"/>
                <a:ext cx="457200" cy="6858000"/>
              </a:xfrm>
              <a:prstGeom prst="rect">
                <a:avLst/>
              </a:prstGeom>
              <a:solidFill>
                <a:schemeClr val="lt1">
                  <a:alpha val="9803"/>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Gothic"/>
                  <a:ea typeface="Century Gothic"/>
                  <a:cs typeface="Century Gothic"/>
                  <a:sym typeface="Century Gothic"/>
                </a:endParaRPr>
              </a:p>
            </p:txBody>
          </p:sp>
          <p:sp>
            <p:nvSpPr>
              <p:cNvPr id="74" name="Google Shape;74;p2"/>
              <p:cNvSpPr/>
              <p:nvPr/>
            </p:nvSpPr>
            <p:spPr>
              <a:xfrm>
                <a:off x="3124200" y="0"/>
                <a:ext cx="762000" cy="6858000"/>
              </a:xfrm>
              <a:prstGeom prst="rect">
                <a:avLst/>
              </a:prstGeom>
              <a:solidFill>
                <a:schemeClr val="lt1">
                  <a:alpha val="9803"/>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Gothic"/>
                  <a:ea typeface="Century Gothic"/>
                  <a:cs typeface="Century Gothic"/>
                  <a:sym typeface="Century Gothic"/>
                </a:endParaRPr>
              </a:p>
            </p:txBody>
          </p:sp>
        </p:grpSp>
        <p:sp>
          <p:nvSpPr>
            <p:cNvPr id="75" name="Google Shape;75;p2"/>
            <p:cNvSpPr/>
            <p:nvPr/>
          </p:nvSpPr>
          <p:spPr>
            <a:xfrm>
              <a:off x="-11875" y="5035138"/>
              <a:ext cx="9144000" cy="1175655"/>
            </a:xfrm>
            <a:custGeom>
              <a:rect b="b" l="l" r="r" t="t"/>
              <a:pathLst>
                <a:path extrusionOk="0" h="1175655" w="9144000">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noFill/>
            <a:ln cap="flat" cmpd="sng" w="9525">
              <a:solidFill>
                <a:schemeClr val="lt1">
                  <a:alpha val="20000"/>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dk1"/>
                </a:solidFill>
                <a:latin typeface="Century Gothic"/>
                <a:ea typeface="Century Gothic"/>
                <a:cs typeface="Century Gothic"/>
                <a:sym typeface="Century Gothic"/>
              </a:endParaRPr>
            </a:p>
          </p:txBody>
        </p:sp>
        <p:sp>
          <p:nvSpPr>
            <p:cNvPr id="76" name="Google Shape;76;p2"/>
            <p:cNvSpPr/>
            <p:nvPr/>
          </p:nvSpPr>
          <p:spPr>
            <a:xfrm>
              <a:off x="-11875" y="3467595"/>
              <a:ext cx="9144000" cy="890650"/>
            </a:xfrm>
            <a:custGeom>
              <a:rect b="b" l="l" r="r" t="t"/>
              <a:pathLst>
                <a:path extrusionOk="0" h="890650" w="914400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noFill/>
            <a:ln cap="flat" cmpd="sng" w="9525">
              <a:solidFill>
                <a:schemeClr val="lt1">
                  <a:alpha val="20000"/>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dk1"/>
                </a:solidFill>
                <a:latin typeface="Century Gothic"/>
                <a:ea typeface="Century Gothic"/>
                <a:cs typeface="Century Gothic"/>
                <a:sym typeface="Century Gothic"/>
              </a:endParaRPr>
            </a:p>
          </p:txBody>
        </p:sp>
        <p:sp>
          <p:nvSpPr>
            <p:cNvPr id="77" name="Google Shape;77;p2"/>
            <p:cNvSpPr/>
            <p:nvPr/>
          </p:nvSpPr>
          <p:spPr>
            <a:xfrm>
              <a:off x="-23751" y="5640779"/>
              <a:ext cx="3004457" cy="1211283"/>
            </a:xfrm>
            <a:custGeom>
              <a:rect b="b" l="l" r="r" t="t"/>
              <a:pathLst>
                <a:path extrusionOk="0" h="1211283" w="3004457">
                  <a:moveTo>
                    <a:pt x="0" y="0"/>
                  </a:moveTo>
                  <a:cubicBezTo>
                    <a:pt x="1103415" y="501732"/>
                    <a:pt x="2206831" y="1003465"/>
                    <a:pt x="3004457" y="1211283"/>
                  </a:cubicBezTo>
                </a:path>
              </a:pathLst>
            </a:custGeom>
            <a:noFill/>
            <a:ln cap="flat" cmpd="sng" w="9525">
              <a:solidFill>
                <a:schemeClr val="lt1">
                  <a:alpha val="20000"/>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dk1"/>
                </a:solidFill>
                <a:latin typeface="Century Gothic"/>
                <a:ea typeface="Century Gothic"/>
                <a:cs typeface="Century Gothic"/>
                <a:sym typeface="Century Gothic"/>
              </a:endParaRPr>
            </a:p>
          </p:txBody>
        </p:sp>
        <p:sp>
          <p:nvSpPr>
            <p:cNvPr id="78" name="Google Shape;78;p2"/>
            <p:cNvSpPr/>
            <p:nvPr/>
          </p:nvSpPr>
          <p:spPr>
            <a:xfrm>
              <a:off x="-11875" y="5284519"/>
              <a:ext cx="9144000" cy="1478478"/>
            </a:xfrm>
            <a:custGeom>
              <a:rect b="b" l="l" r="r" t="t"/>
              <a:pathLst>
                <a:path extrusionOk="0" h="1478478" w="9144000">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noFill/>
            <a:ln cap="flat" cmpd="sng" w="9525">
              <a:solidFill>
                <a:schemeClr val="lt1">
                  <a:alpha val="20000"/>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dk1"/>
                </a:solidFill>
                <a:latin typeface="Century Gothic"/>
                <a:ea typeface="Century Gothic"/>
                <a:cs typeface="Century Gothic"/>
                <a:sym typeface="Century Gothic"/>
              </a:endParaRPr>
            </a:p>
          </p:txBody>
        </p:sp>
        <p:sp>
          <p:nvSpPr>
            <p:cNvPr id="79" name="Google Shape;79;p2"/>
            <p:cNvSpPr/>
            <p:nvPr/>
          </p:nvSpPr>
          <p:spPr>
            <a:xfrm>
              <a:off x="2137558" y="5132120"/>
              <a:ext cx="6982691" cy="1719942"/>
            </a:xfrm>
            <a:custGeom>
              <a:rect b="b" l="l" r="r" t="t"/>
              <a:pathLst>
                <a:path extrusionOk="0" h="1719942" w="6982691">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noFill/>
            <a:ln cap="flat" cmpd="sng" w="9525">
              <a:solidFill>
                <a:schemeClr val="lt1">
                  <a:alpha val="20000"/>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dk1"/>
                </a:solidFill>
                <a:latin typeface="Century Gothic"/>
                <a:ea typeface="Century Gothic"/>
                <a:cs typeface="Century Gothic"/>
                <a:sym typeface="Century Gothic"/>
              </a:endParaRPr>
            </a:p>
          </p:txBody>
        </p:sp>
        <p:sp>
          <p:nvSpPr>
            <p:cNvPr id="80" name="Google Shape;80;p2"/>
            <p:cNvSpPr/>
            <p:nvPr/>
          </p:nvSpPr>
          <p:spPr>
            <a:xfrm rot="1800000">
              <a:off x="2996165" y="2859252"/>
              <a:ext cx="1601400" cy="1388236"/>
            </a:xfrm>
            <a:prstGeom prst="hexagon">
              <a:avLst>
                <a:gd fmla="val 28544" name="adj"/>
                <a:gd fmla="val 115470" name="vf"/>
              </a:avLst>
            </a:prstGeom>
            <a:solidFill>
              <a:schemeClr val="lt1">
                <a:alpha val="9803"/>
              </a:schemeClr>
            </a:solidFill>
            <a:ln cap="flat" cmpd="sng" w="12700">
              <a:solidFill>
                <a:schemeClr val="lt1">
                  <a:alpha val="11764"/>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Gothic"/>
                <a:ea typeface="Century Gothic"/>
                <a:cs typeface="Century Gothic"/>
                <a:sym typeface="Century Gothic"/>
              </a:endParaRPr>
            </a:p>
          </p:txBody>
        </p:sp>
        <p:sp>
          <p:nvSpPr>
            <p:cNvPr id="81" name="Google Shape;81;p2"/>
            <p:cNvSpPr/>
            <p:nvPr/>
          </p:nvSpPr>
          <p:spPr>
            <a:xfrm rot="1800000">
              <a:off x="3720065" y="4126078"/>
              <a:ext cx="1601400" cy="1388236"/>
            </a:xfrm>
            <a:prstGeom prst="hexagon">
              <a:avLst>
                <a:gd fmla="val 28544" name="adj"/>
                <a:gd fmla="val 115470" name="vf"/>
              </a:avLst>
            </a:prstGeom>
            <a:solidFill>
              <a:schemeClr val="lt1">
                <a:alpha val="0"/>
              </a:schemeClr>
            </a:solidFill>
            <a:ln cap="flat" cmpd="sng" w="12700">
              <a:solidFill>
                <a:schemeClr val="lt1">
                  <a:alpha val="11764"/>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Gothic"/>
                <a:ea typeface="Century Gothic"/>
                <a:cs typeface="Century Gothic"/>
                <a:sym typeface="Century Gothic"/>
              </a:endParaRPr>
            </a:p>
          </p:txBody>
        </p:sp>
        <p:sp>
          <p:nvSpPr>
            <p:cNvPr id="82" name="Google Shape;82;p2"/>
            <p:cNvSpPr/>
            <p:nvPr/>
          </p:nvSpPr>
          <p:spPr>
            <a:xfrm rot="1800000">
              <a:off x="3729591" y="1592427"/>
              <a:ext cx="1601400" cy="1388236"/>
            </a:xfrm>
            <a:prstGeom prst="hexagon">
              <a:avLst>
                <a:gd fmla="val 28544" name="adj"/>
                <a:gd fmla="val 115470" name="vf"/>
              </a:avLst>
            </a:prstGeom>
            <a:solidFill>
              <a:schemeClr val="lt1">
                <a:alpha val="6666"/>
              </a:schemeClr>
            </a:solidFill>
            <a:ln cap="flat" cmpd="sng" w="12700">
              <a:solidFill>
                <a:schemeClr val="lt1">
                  <a:alpha val="7843"/>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Gothic"/>
                <a:ea typeface="Century Gothic"/>
                <a:cs typeface="Century Gothic"/>
                <a:sym typeface="Century Gothic"/>
              </a:endParaRPr>
            </a:p>
          </p:txBody>
        </p:sp>
        <p:sp>
          <p:nvSpPr>
            <p:cNvPr id="83" name="Google Shape;83;p2"/>
            <p:cNvSpPr/>
            <p:nvPr/>
          </p:nvSpPr>
          <p:spPr>
            <a:xfrm rot="1800000">
              <a:off x="2977115" y="325603"/>
              <a:ext cx="1601400" cy="1388236"/>
            </a:xfrm>
            <a:prstGeom prst="hexagon">
              <a:avLst>
                <a:gd fmla="val 28544" name="adj"/>
                <a:gd fmla="val 115470" name="vf"/>
              </a:avLst>
            </a:prstGeom>
            <a:solidFill>
              <a:schemeClr val="lt1">
                <a:alpha val="3921"/>
              </a:schemeClr>
            </a:solidFill>
            <a:ln cap="flat" cmpd="sng" w="12700">
              <a:solidFill>
                <a:schemeClr val="lt1">
                  <a:alpha val="7843"/>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Gothic"/>
                <a:ea typeface="Century Gothic"/>
                <a:cs typeface="Century Gothic"/>
                <a:sym typeface="Century Gothic"/>
              </a:endParaRPr>
            </a:p>
          </p:txBody>
        </p:sp>
        <p:sp>
          <p:nvSpPr>
            <p:cNvPr id="84" name="Google Shape;84;p2"/>
            <p:cNvSpPr/>
            <p:nvPr/>
          </p:nvSpPr>
          <p:spPr>
            <a:xfrm rot="1800000">
              <a:off x="4463014" y="5383378"/>
              <a:ext cx="1601400" cy="1388236"/>
            </a:xfrm>
            <a:prstGeom prst="hexagon">
              <a:avLst>
                <a:gd fmla="val 28544" name="adj"/>
                <a:gd fmla="val 115470" name="vf"/>
              </a:avLst>
            </a:prstGeom>
            <a:solidFill>
              <a:schemeClr val="lt1">
                <a:alpha val="5882"/>
              </a:schemeClr>
            </a:solidFill>
            <a:ln cap="flat" cmpd="sng" w="12700">
              <a:solidFill>
                <a:schemeClr val="lt1">
                  <a:alpha val="11764"/>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Gothic"/>
                <a:ea typeface="Century Gothic"/>
                <a:cs typeface="Century Gothic"/>
                <a:sym typeface="Century Gothic"/>
              </a:endParaRPr>
            </a:p>
          </p:txBody>
        </p:sp>
        <p:sp>
          <p:nvSpPr>
            <p:cNvPr id="85" name="Google Shape;85;p2"/>
            <p:cNvSpPr/>
            <p:nvPr/>
          </p:nvSpPr>
          <p:spPr>
            <a:xfrm rot="1800000">
              <a:off x="-382404" y="4201528"/>
              <a:ext cx="1261499" cy="1388236"/>
            </a:xfrm>
            <a:custGeom>
              <a:rect b="b" l="l" r="r" t="t"/>
              <a:pathLst>
                <a:path extrusionOk="0" h="1388236" w="1261499">
                  <a:moveTo>
                    <a:pt x="0" y="105098"/>
                  </a:moveTo>
                  <a:lnTo>
                    <a:pt x="56357" y="0"/>
                  </a:lnTo>
                  <a:lnTo>
                    <a:pt x="865241" y="0"/>
                  </a:lnTo>
                  <a:lnTo>
                    <a:pt x="1261499" y="694118"/>
                  </a:lnTo>
                  <a:lnTo>
                    <a:pt x="865241" y="1388236"/>
                  </a:lnTo>
                  <a:lnTo>
                    <a:pt x="744578" y="1387893"/>
                  </a:lnTo>
                  <a:lnTo>
                    <a:pt x="0" y="105098"/>
                  </a:lnTo>
                  <a:close/>
                </a:path>
              </a:pathLst>
            </a:custGeom>
            <a:solidFill>
              <a:schemeClr val="lt1">
                <a:alpha val="9803"/>
              </a:schemeClr>
            </a:solidFill>
            <a:ln cap="flat" cmpd="sng" w="12700">
              <a:solidFill>
                <a:schemeClr val="lt1">
                  <a:alpha val="11764"/>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Gothic"/>
                <a:ea typeface="Century Gothic"/>
                <a:cs typeface="Century Gothic"/>
                <a:sym typeface="Century Gothic"/>
              </a:endParaRPr>
            </a:p>
          </p:txBody>
        </p:sp>
        <p:sp>
          <p:nvSpPr>
            <p:cNvPr id="86" name="Google Shape;86;p2"/>
            <p:cNvSpPr/>
            <p:nvPr/>
          </p:nvSpPr>
          <p:spPr>
            <a:xfrm rot="1800000">
              <a:off x="24365" y="5402429"/>
              <a:ext cx="1601400" cy="1388236"/>
            </a:xfrm>
            <a:prstGeom prst="hexagon">
              <a:avLst>
                <a:gd fmla="val 28544" name="adj"/>
                <a:gd fmla="val 115470" name="vf"/>
              </a:avLst>
            </a:prstGeom>
            <a:solidFill>
              <a:schemeClr val="lt1">
                <a:alpha val="0"/>
              </a:schemeClr>
            </a:solidFill>
            <a:ln cap="flat" cmpd="sng" w="12700">
              <a:solidFill>
                <a:schemeClr val="lt1">
                  <a:alpha val="11764"/>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Gothic"/>
                <a:ea typeface="Century Gothic"/>
                <a:cs typeface="Century Gothic"/>
                <a:sym typeface="Century Gothic"/>
              </a:endParaRPr>
            </a:p>
          </p:txBody>
        </p:sp>
        <p:sp>
          <p:nvSpPr>
            <p:cNvPr id="87" name="Google Shape;87;p2"/>
            <p:cNvSpPr/>
            <p:nvPr/>
          </p:nvSpPr>
          <p:spPr>
            <a:xfrm rot="1800000">
              <a:off x="52941" y="2849728"/>
              <a:ext cx="1601400" cy="1388236"/>
            </a:xfrm>
            <a:prstGeom prst="hexagon">
              <a:avLst>
                <a:gd fmla="val 28544" name="adj"/>
                <a:gd fmla="val 115470" name="vf"/>
              </a:avLst>
            </a:prstGeom>
            <a:solidFill>
              <a:schemeClr val="lt1">
                <a:alpha val="6666"/>
              </a:schemeClr>
            </a:solidFill>
            <a:ln cap="flat" cmpd="sng" w="12700">
              <a:solidFill>
                <a:schemeClr val="lt1">
                  <a:alpha val="7843"/>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Gothic"/>
                <a:ea typeface="Century Gothic"/>
                <a:cs typeface="Century Gothic"/>
                <a:sym typeface="Century Gothic"/>
              </a:endParaRPr>
            </a:p>
          </p:txBody>
        </p:sp>
        <p:sp>
          <p:nvSpPr>
            <p:cNvPr id="88" name="Google Shape;88;p2"/>
            <p:cNvSpPr/>
            <p:nvPr/>
          </p:nvSpPr>
          <p:spPr>
            <a:xfrm rot="1800000">
              <a:off x="776840" y="4126077"/>
              <a:ext cx="1601400" cy="1388236"/>
            </a:xfrm>
            <a:prstGeom prst="hexagon">
              <a:avLst>
                <a:gd fmla="val 28544" name="adj"/>
                <a:gd fmla="val 115470" name="vf"/>
              </a:avLst>
            </a:prstGeom>
            <a:solidFill>
              <a:schemeClr val="lt1">
                <a:alpha val="0"/>
              </a:schemeClr>
            </a:solidFill>
            <a:ln cap="flat" cmpd="sng" w="12700">
              <a:solidFill>
                <a:schemeClr val="lt1">
                  <a:alpha val="11764"/>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Gothic"/>
                <a:ea typeface="Century Gothic"/>
                <a:cs typeface="Century Gothic"/>
                <a:sym typeface="Century Gothic"/>
              </a:endParaRPr>
            </a:p>
          </p:txBody>
        </p:sp>
        <p:sp>
          <p:nvSpPr>
            <p:cNvPr id="89" name="Google Shape;89;p2"/>
            <p:cNvSpPr/>
            <p:nvPr/>
          </p:nvSpPr>
          <p:spPr>
            <a:xfrm rot="1800000">
              <a:off x="1510265" y="5411953"/>
              <a:ext cx="1601400" cy="1388236"/>
            </a:xfrm>
            <a:prstGeom prst="hexagon">
              <a:avLst>
                <a:gd fmla="val 28544" name="adj"/>
                <a:gd fmla="val 115470" name="vf"/>
              </a:avLst>
            </a:prstGeom>
            <a:solidFill>
              <a:schemeClr val="lt1">
                <a:alpha val="0"/>
              </a:schemeClr>
            </a:solidFill>
            <a:ln cap="flat" cmpd="sng" w="12700">
              <a:solidFill>
                <a:schemeClr val="lt1">
                  <a:alpha val="11764"/>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Gothic"/>
                <a:ea typeface="Century Gothic"/>
                <a:cs typeface="Century Gothic"/>
                <a:sym typeface="Century Gothic"/>
              </a:endParaRPr>
            </a:p>
          </p:txBody>
        </p:sp>
        <p:sp>
          <p:nvSpPr>
            <p:cNvPr id="90" name="Google Shape;90;p2"/>
            <p:cNvSpPr/>
            <p:nvPr/>
          </p:nvSpPr>
          <p:spPr>
            <a:xfrm rot="1800000">
              <a:off x="1529316" y="2859252"/>
              <a:ext cx="1601400" cy="1388236"/>
            </a:xfrm>
            <a:prstGeom prst="hexagon">
              <a:avLst>
                <a:gd fmla="val 28544" name="adj"/>
                <a:gd fmla="val 115470" name="vf"/>
              </a:avLst>
            </a:prstGeom>
            <a:solidFill>
              <a:schemeClr val="lt1">
                <a:alpha val="6666"/>
              </a:schemeClr>
            </a:solidFill>
            <a:ln cap="flat" cmpd="sng" w="12700">
              <a:solidFill>
                <a:schemeClr val="lt1">
                  <a:alpha val="7843"/>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Gothic"/>
                <a:ea typeface="Century Gothic"/>
                <a:cs typeface="Century Gothic"/>
                <a:sym typeface="Century Gothic"/>
              </a:endParaRPr>
            </a:p>
          </p:txBody>
        </p:sp>
        <p:sp>
          <p:nvSpPr>
            <p:cNvPr id="91" name="Google Shape;91;p2"/>
            <p:cNvSpPr/>
            <p:nvPr/>
          </p:nvSpPr>
          <p:spPr>
            <a:xfrm rot="1800000">
              <a:off x="795890" y="1563853"/>
              <a:ext cx="1601400" cy="1388236"/>
            </a:xfrm>
            <a:prstGeom prst="hexagon">
              <a:avLst>
                <a:gd fmla="val 28544" name="adj"/>
                <a:gd fmla="val 115470" name="vf"/>
              </a:avLst>
            </a:prstGeom>
            <a:solidFill>
              <a:schemeClr val="lt1">
                <a:alpha val="0"/>
              </a:schemeClr>
            </a:solidFill>
            <a:ln cap="flat" cmpd="sng" w="12700">
              <a:solidFill>
                <a:schemeClr val="lt1">
                  <a:alpha val="11764"/>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Gothic"/>
                <a:ea typeface="Century Gothic"/>
                <a:cs typeface="Century Gothic"/>
                <a:sym typeface="Century Gothic"/>
              </a:endParaRPr>
            </a:p>
          </p:txBody>
        </p:sp>
        <p:sp>
          <p:nvSpPr>
            <p:cNvPr id="92" name="Google Shape;92;p2"/>
            <p:cNvSpPr/>
            <p:nvPr/>
          </p:nvSpPr>
          <p:spPr>
            <a:xfrm rot="1800000">
              <a:off x="6806166" y="4145128"/>
              <a:ext cx="1601400" cy="1388236"/>
            </a:xfrm>
            <a:prstGeom prst="hexagon">
              <a:avLst>
                <a:gd fmla="val 28544" name="adj"/>
                <a:gd fmla="val 115470" name="vf"/>
              </a:avLst>
            </a:prstGeom>
            <a:solidFill>
              <a:schemeClr val="lt1">
                <a:alpha val="9803"/>
              </a:schemeClr>
            </a:solidFill>
            <a:ln cap="flat" cmpd="sng" w="12700">
              <a:solidFill>
                <a:schemeClr val="lt1">
                  <a:alpha val="11764"/>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Gothic"/>
                <a:ea typeface="Century Gothic"/>
                <a:cs typeface="Century Gothic"/>
                <a:sym typeface="Century Gothic"/>
              </a:endParaRPr>
            </a:p>
          </p:txBody>
        </p:sp>
        <p:sp>
          <p:nvSpPr>
            <p:cNvPr id="93" name="Google Shape;93;p2"/>
            <p:cNvSpPr/>
            <p:nvPr/>
          </p:nvSpPr>
          <p:spPr>
            <a:xfrm rot="1800000">
              <a:off x="7549116" y="5421479"/>
              <a:ext cx="1601400" cy="1388236"/>
            </a:xfrm>
            <a:prstGeom prst="hexagon">
              <a:avLst>
                <a:gd fmla="val 28544" name="adj"/>
                <a:gd fmla="val 115470" name="vf"/>
              </a:avLst>
            </a:prstGeom>
            <a:solidFill>
              <a:schemeClr val="lt1">
                <a:alpha val="0"/>
              </a:schemeClr>
            </a:solidFill>
            <a:ln cap="flat" cmpd="sng" w="12700">
              <a:solidFill>
                <a:schemeClr val="lt1">
                  <a:alpha val="11764"/>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Gothic"/>
                <a:ea typeface="Century Gothic"/>
                <a:cs typeface="Century Gothic"/>
                <a:sym typeface="Century Gothic"/>
              </a:endParaRPr>
            </a:p>
          </p:txBody>
        </p:sp>
        <p:sp>
          <p:nvSpPr>
            <p:cNvPr id="94" name="Google Shape;94;p2"/>
            <p:cNvSpPr/>
            <p:nvPr/>
          </p:nvSpPr>
          <p:spPr>
            <a:xfrm rot="1800000">
              <a:off x="7549117" y="2868778"/>
              <a:ext cx="1601400" cy="1388236"/>
            </a:xfrm>
            <a:prstGeom prst="hexagon">
              <a:avLst>
                <a:gd fmla="val 28544" name="adj"/>
                <a:gd fmla="val 115470" name="vf"/>
              </a:avLst>
            </a:prstGeom>
            <a:solidFill>
              <a:schemeClr val="lt1">
                <a:alpha val="6666"/>
              </a:schemeClr>
            </a:solidFill>
            <a:ln cap="flat" cmpd="sng" w="12700">
              <a:solidFill>
                <a:schemeClr val="lt1">
                  <a:alpha val="7843"/>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Gothic"/>
                <a:ea typeface="Century Gothic"/>
                <a:cs typeface="Century Gothic"/>
                <a:sym typeface="Century Gothic"/>
              </a:endParaRPr>
            </a:p>
          </p:txBody>
        </p:sp>
        <p:sp>
          <p:nvSpPr>
            <p:cNvPr id="95" name="Google Shape;95;p2"/>
            <p:cNvSpPr/>
            <p:nvPr/>
          </p:nvSpPr>
          <p:spPr>
            <a:xfrm rot="1800000">
              <a:off x="8306521" y="4055629"/>
              <a:ext cx="1243407" cy="1388236"/>
            </a:xfrm>
            <a:custGeom>
              <a:rect b="b" l="l" r="r" t="t"/>
              <a:pathLst>
                <a:path extrusionOk="0" h="1388236" w="1243407">
                  <a:moveTo>
                    <a:pt x="0" y="694118"/>
                  </a:moveTo>
                  <a:lnTo>
                    <a:pt x="396258" y="0"/>
                  </a:lnTo>
                  <a:lnTo>
                    <a:pt x="474029" y="4016"/>
                  </a:lnTo>
                  <a:lnTo>
                    <a:pt x="1243407" y="1325983"/>
                  </a:lnTo>
                  <a:lnTo>
                    <a:pt x="1205142" y="1388236"/>
                  </a:lnTo>
                  <a:lnTo>
                    <a:pt x="396258" y="1388236"/>
                  </a:lnTo>
                  <a:lnTo>
                    <a:pt x="0" y="694118"/>
                  </a:lnTo>
                  <a:close/>
                </a:path>
              </a:pathLst>
            </a:custGeom>
            <a:solidFill>
              <a:schemeClr val="lt1">
                <a:alpha val="3921"/>
              </a:schemeClr>
            </a:solidFill>
            <a:ln cap="flat" cmpd="sng" w="12700">
              <a:solidFill>
                <a:schemeClr val="lt1">
                  <a:alpha val="11764"/>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Gothic"/>
                <a:ea typeface="Century Gothic"/>
                <a:cs typeface="Century Gothic"/>
                <a:sym typeface="Century Gothic"/>
              </a:endParaRPr>
            </a:p>
          </p:txBody>
        </p:sp>
        <p:sp>
          <p:nvSpPr>
            <p:cNvPr id="96" name="Google Shape;96;p2"/>
            <p:cNvSpPr/>
            <p:nvPr/>
          </p:nvSpPr>
          <p:spPr>
            <a:xfrm rot="1800000">
              <a:off x="8306771" y="1511524"/>
              <a:ext cx="1241871" cy="1388822"/>
            </a:xfrm>
            <a:custGeom>
              <a:rect b="b" l="l" r="r" t="t"/>
              <a:pathLst>
                <a:path extrusionOk="0" h="1388822" w="1241871">
                  <a:moveTo>
                    <a:pt x="0" y="694704"/>
                  </a:moveTo>
                  <a:lnTo>
                    <a:pt x="396258" y="586"/>
                  </a:lnTo>
                  <a:lnTo>
                    <a:pt x="482002" y="0"/>
                  </a:lnTo>
                  <a:lnTo>
                    <a:pt x="1241871" y="1323912"/>
                  </a:lnTo>
                  <a:lnTo>
                    <a:pt x="1205142" y="1388822"/>
                  </a:lnTo>
                  <a:lnTo>
                    <a:pt x="396258" y="1388822"/>
                  </a:lnTo>
                  <a:lnTo>
                    <a:pt x="0" y="694704"/>
                  </a:lnTo>
                  <a:close/>
                </a:path>
              </a:pathLst>
            </a:custGeom>
            <a:solidFill>
              <a:schemeClr val="lt1">
                <a:alpha val="0"/>
              </a:schemeClr>
            </a:solidFill>
            <a:ln cap="flat" cmpd="sng" w="12700">
              <a:solidFill>
                <a:schemeClr val="lt1">
                  <a:alpha val="11764"/>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Gothic"/>
                <a:ea typeface="Century Gothic"/>
                <a:cs typeface="Century Gothic"/>
                <a:sym typeface="Century Gothic"/>
              </a:endParaRPr>
            </a:p>
          </p:txBody>
        </p:sp>
      </p:grpSp>
      <p:sp>
        <p:nvSpPr>
          <p:cNvPr id="97" name="Google Shape;97;p2"/>
          <p:cNvSpPr/>
          <p:nvPr/>
        </p:nvSpPr>
        <p:spPr>
          <a:xfrm>
            <a:off x="4561242" y="-21511"/>
            <a:ext cx="3679116" cy="6271840"/>
          </a:xfrm>
          <a:prstGeom prst="rect">
            <a:avLst/>
          </a:prstGeom>
          <a:solidFill>
            <a:srgbClr val="F5F5F5"/>
          </a:solidFill>
          <a:ln cap="flat" cmpd="sng" w="15875">
            <a:solidFill>
              <a:srgbClr val="74A50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Gothic"/>
              <a:ea typeface="Century Gothic"/>
              <a:cs typeface="Century Gothic"/>
              <a:sym typeface="Century Gothic"/>
            </a:endParaRPr>
          </a:p>
        </p:txBody>
      </p:sp>
      <p:sp>
        <p:nvSpPr>
          <p:cNvPr id="98" name="Google Shape;98;p2"/>
          <p:cNvSpPr/>
          <p:nvPr/>
        </p:nvSpPr>
        <p:spPr>
          <a:xfrm>
            <a:off x="4649096" y="-21511"/>
            <a:ext cx="3505200" cy="2312889"/>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Gothic"/>
              <a:ea typeface="Century Gothic"/>
              <a:cs typeface="Century Gothic"/>
              <a:sym typeface="Century Gothic"/>
            </a:endParaRPr>
          </a:p>
        </p:txBody>
      </p:sp>
      <p:sp>
        <p:nvSpPr>
          <p:cNvPr id="99" name="Google Shape;99;p2"/>
          <p:cNvSpPr txBox="1"/>
          <p:nvPr>
            <p:ph type="ctrTitle"/>
          </p:nvPr>
        </p:nvSpPr>
        <p:spPr>
          <a:xfrm>
            <a:off x="4733365" y="2708476"/>
            <a:ext cx="3313355" cy="170216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1"/>
              </a:buClr>
              <a:buSzPts val="3600"/>
              <a:buFont typeface="Century Gothic"/>
              <a:buNone/>
              <a:defRPr sz="36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0" name="Google Shape;100;p2"/>
          <p:cNvSpPr txBox="1"/>
          <p:nvPr>
            <p:ph idx="1" type="subTitle"/>
          </p:nvPr>
        </p:nvSpPr>
        <p:spPr>
          <a:xfrm>
            <a:off x="4733365" y="4421080"/>
            <a:ext cx="3309803" cy="1260629"/>
          </a:xfrm>
          <a:prstGeom prst="rect">
            <a:avLst/>
          </a:prstGeom>
          <a:noFill/>
          <a:ln>
            <a:noFill/>
          </a:ln>
        </p:spPr>
        <p:txBody>
          <a:bodyPr anchorCtr="0" anchor="t" bIns="45700" lIns="91425" spcFirstLastPara="1" rIns="91425" wrap="square" tIns="45700">
            <a:normAutofit/>
          </a:bodyPr>
          <a:lstStyle>
            <a:lvl1pPr lvl="0" algn="l">
              <a:spcBef>
                <a:spcPts val="360"/>
              </a:spcBef>
              <a:spcAft>
                <a:spcPts val="0"/>
              </a:spcAft>
              <a:buSzPts val="1368"/>
              <a:buNone/>
              <a:defRPr sz="1800">
                <a:solidFill>
                  <a:srgbClr val="424242"/>
                </a:solidFill>
              </a:defRPr>
            </a:lvl1pPr>
            <a:lvl2pPr lvl="1" algn="ctr">
              <a:spcBef>
                <a:spcPts val="440"/>
              </a:spcBef>
              <a:spcAft>
                <a:spcPts val="0"/>
              </a:spcAft>
              <a:buSzPts val="1672"/>
              <a:buNone/>
              <a:defRPr>
                <a:solidFill>
                  <a:srgbClr val="888888"/>
                </a:solidFill>
              </a:defRPr>
            </a:lvl2pPr>
            <a:lvl3pPr lvl="2" algn="ctr">
              <a:spcBef>
                <a:spcPts val="400"/>
              </a:spcBef>
              <a:spcAft>
                <a:spcPts val="0"/>
              </a:spcAft>
              <a:buSzPts val="1520"/>
              <a:buNone/>
              <a:defRPr>
                <a:solidFill>
                  <a:srgbClr val="888888"/>
                </a:solidFill>
              </a:defRPr>
            </a:lvl3pPr>
            <a:lvl4pPr lvl="3" algn="ctr">
              <a:spcBef>
                <a:spcPts val="360"/>
              </a:spcBef>
              <a:spcAft>
                <a:spcPts val="0"/>
              </a:spcAft>
              <a:buSzPts val="1368"/>
              <a:buNone/>
              <a:defRPr>
                <a:solidFill>
                  <a:srgbClr val="888888"/>
                </a:solidFill>
              </a:defRPr>
            </a:lvl4pPr>
            <a:lvl5pPr lvl="4" algn="ctr">
              <a:spcBef>
                <a:spcPts val="320"/>
              </a:spcBef>
              <a:spcAft>
                <a:spcPts val="0"/>
              </a:spcAft>
              <a:buSzPts val="1216"/>
              <a:buNone/>
              <a:defRPr>
                <a:solidFill>
                  <a:srgbClr val="888888"/>
                </a:solidFill>
              </a:defRPr>
            </a:lvl5pPr>
            <a:lvl6pPr lvl="5" algn="ctr">
              <a:spcBef>
                <a:spcPts val="280"/>
              </a:spcBef>
              <a:spcAft>
                <a:spcPts val="0"/>
              </a:spcAft>
              <a:buSzPts val="1064"/>
              <a:buNone/>
              <a:defRPr>
                <a:solidFill>
                  <a:srgbClr val="888888"/>
                </a:solidFill>
              </a:defRPr>
            </a:lvl6pPr>
            <a:lvl7pPr lvl="6" algn="ctr">
              <a:spcBef>
                <a:spcPts val="280"/>
              </a:spcBef>
              <a:spcAft>
                <a:spcPts val="0"/>
              </a:spcAft>
              <a:buSzPts val="1064"/>
              <a:buNone/>
              <a:defRPr>
                <a:solidFill>
                  <a:srgbClr val="888888"/>
                </a:solidFill>
              </a:defRPr>
            </a:lvl7pPr>
            <a:lvl8pPr lvl="7" algn="ctr">
              <a:spcBef>
                <a:spcPts val="280"/>
              </a:spcBef>
              <a:spcAft>
                <a:spcPts val="0"/>
              </a:spcAft>
              <a:buSzPts val="1064"/>
              <a:buNone/>
              <a:defRPr>
                <a:solidFill>
                  <a:srgbClr val="888888"/>
                </a:solidFill>
              </a:defRPr>
            </a:lvl8pPr>
            <a:lvl9pPr lvl="8" algn="ctr">
              <a:spcBef>
                <a:spcPts val="280"/>
              </a:spcBef>
              <a:spcAft>
                <a:spcPts val="0"/>
              </a:spcAft>
              <a:buSzPts val="1064"/>
              <a:buNone/>
              <a:defRPr>
                <a:solidFill>
                  <a:srgbClr val="888888"/>
                </a:solidFill>
              </a:defRPr>
            </a:lvl9pPr>
          </a:lstStyle>
          <a:p/>
        </p:txBody>
      </p:sp>
      <p:sp>
        <p:nvSpPr>
          <p:cNvPr id="101" name="Google Shape;101;p2"/>
          <p:cNvSpPr txBox="1"/>
          <p:nvPr>
            <p:ph idx="10" type="dt"/>
          </p:nvPr>
        </p:nvSpPr>
        <p:spPr>
          <a:xfrm>
            <a:off x="4738744" y="1516828"/>
            <a:ext cx="2133600" cy="750981"/>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sz="24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2" name="Google Shape;102;p2"/>
          <p:cNvSpPr/>
          <p:nvPr/>
        </p:nvSpPr>
        <p:spPr>
          <a:xfrm>
            <a:off x="4650889" y="6088284"/>
            <a:ext cx="3505200" cy="8174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Gothic"/>
              <a:ea typeface="Century Gothic"/>
              <a:cs typeface="Century Gothic"/>
              <a:sym typeface="Century Gothic"/>
            </a:endParaRPr>
          </a:p>
        </p:txBody>
      </p:sp>
      <p:sp>
        <p:nvSpPr>
          <p:cNvPr id="103" name="Google Shape;103;p2"/>
          <p:cNvSpPr txBox="1"/>
          <p:nvPr>
            <p:ph idx="11" type="ftr"/>
          </p:nvPr>
        </p:nvSpPr>
        <p:spPr>
          <a:xfrm>
            <a:off x="5303520" y="5719966"/>
            <a:ext cx="2831592" cy="365125"/>
          </a:xfrm>
          <a:prstGeom prst="rect">
            <a:avLst/>
          </a:prstGeom>
          <a:noFill/>
          <a:ln>
            <a:noFill/>
          </a:ln>
        </p:spPr>
        <p:txBody>
          <a:bodyPr anchorCtr="0" anchor="ctr" bIns="45700" lIns="91425" spcFirstLastPara="1" rIns="91425" wrap="square" tIns="45700">
            <a:normAutofit/>
          </a:bodyPr>
          <a:lstStyle>
            <a:lvl1pPr lvl="0" algn="r">
              <a:spcBef>
                <a:spcPts val="0"/>
              </a:spcBef>
              <a:spcAft>
                <a:spcPts val="0"/>
              </a:spcAft>
              <a:buSzPts val="1400"/>
              <a:buNone/>
              <a:defRPr>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4" name="Google Shape;104;p2"/>
          <p:cNvSpPr txBox="1"/>
          <p:nvPr>
            <p:ph idx="12" type="sldNum"/>
          </p:nvPr>
        </p:nvSpPr>
        <p:spPr>
          <a:xfrm>
            <a:off x="4649096" y="5719966"/>
            <a:ext cx="643666"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b="0" i="0" sz="1200" u="none" cap="none" strike="noStrike">
                <a:solidFill>
                  <a:schemeClr val="accent1"/>
                </a:solidFill>
                <a:latin typeface="Century Gothic"/>
                <a:ea typeface="Century Gothic"/>
                <a:cs typeface="Century Gothic"/>
                <a:sym typeface="Century Gothic"/>
              </a:defRPr>
            </a:lvl1pPr>
            <a:lvl2pPr indent="0" lvl="1" marL="0" algn="l">
              <a:spcBef>
                <a:spcPts val="0"/>
              </a:spcBef>
              <a:buNone/>
              <a:defRPr b="0" i="0" sz="1200" u="none" cap="none" strike="noStrike">
                <a:solidFill>
                  <a:schemeClr val="accent1"/>
                </a:solidFill>
                <a:latin typeface="Century Gothic"/>
                <a:ea typeface="Century Gothic"/>
                <a:cs typeface="Century Gothic"/>
                <a:sym typeface="Century Gothic"/>
              </a:defRPr>
            </a:lvl2pPr>
            <a:lvl3pPr indent="0" lvl="2" marL="0" algn="l">
              <a:spcBef>
                <a:spcPts val="0"/>
              </a:spcBef>
              <a:buNone/>
              <a:defRPr b="0" i="0" sz="1200" u="none" cap="none" strike="noStrike">
                <a:solidFill>
                  <a:schemeClr val="accent1"/>
                </a:solidFill>
                <a:latin typeface="Century Gothic"/>
                <a:ea typeface="Century Gothic"/>
                <a:cs typeface="Century Gothic"/>
                <a:sym typeface="Century Gothic"/>
              </a:defRPr>
            </a:lvl3pPr>
            <a:lvl4pPr indent="0" lvl="3" marL="0" algn="l">
              <a:spcBef>
                <a:spcPts val="0"/>
              </a:spcBef>
              <a:buNone/>
              <a:defRPr b="0" i="0" sz="1200" u="none" cap="none" strike="noStrike">
                <a:solidFill>
                  <a:schemeClr val="accent1"/>
                </a:solidFill>
                <a:latin typeface="Century Gothic"/>
                <a:ea typeface="Century Gothic"/>
                <a:cs typeface="Century Gothic"/>
                <a:sym typeface="Century Gothic"/>
              </a:defRPr>
            </a:lvl4pPr>
            <a:lvl5pPr indent="0" lvl="4" marL="0" algn="l">
              <a:spcBef>
                <a:spcPts val="0"/>
              </a:spcBef>
              <a:buNone/>
              <a:defRPr b="0" i="0" sz="1200" u="none" cap="none" strike="noStrike">
                <a:solidFill>
                  <a:schemeClr val="accent1"/>
                </a:solidFill>
                <a:latin typeface="Century Gothic"/>
                <a:ea typeface="Century Gothic"/>
                <a:cs typeface="Century Gothic"/>
                <a:sym typeface="Century Gothic"/>
              </a:defRPr>
            </a:lvl5pPr>
            <a:lvl6pPr indent="0" lvl="5" marL="0" algn="l">
              <a:spcBef>
                <a:spcPts val="0"/>
              </a:spcBef>
              <a:buNone/>
              <a:defRPr b="0" i="0" sz="1200" u="none" cap="none" strike="noStrike">
                <a:solidFill>
                  <a:schemeClr val="accent1"/>
                </a:solidFill>
                <a:latin typeface="Century Gothic"/>
                <a:ea typeface="Century Gothic"/>
                <a:cs typeface="Century Gothic"/>
                <a:sym typeface="Century Gothic"/>
              </a:defRPr>
            </a:lvl6pPr>
            <a:lvl7pPr indent="0" lvl="6" marL="0" algn="l">
              <a:spcBef>
                <a:spcPts val="0"/>
              </a:spcBef>
              <a:buNone/>
              <a:defRPr b="0" i="0" sz="1200" u="none" cap="none" strike="noStrike">
                <a:solidFill>
                  <a:schemeClr val="accent1"/>
                </a:solidFill>
                <a:latin typeface="Century Gothic"/>
                <a:ea typeface="Century Gothic"/>
                <a:cs typeface="Century Gothic"/>
                <a:sym typeface="Century Gothic"/>
              </a:defRPr>
            </a:lvl7pPr>
            <a:lvl8pPr indent="0" lvl="7" marL="0" algn="l">
              <a:spcBef>
                <a:spcPts val="0"/>
              </a:spcBef>
              <a:buNone/>
              <a:defRPr b="0" i="0" sz="1200" u="none" cap="none" strike="noStrike">
                <a:solidFill>
                  <a:schemeClr val="accent1"/>
                </a:solidFill>
                <a:latin typeface="Century Gothic"/>
                <a:ea typeface="Century Gothic"/>
                <a:cs typeface="Century Gothic"/>
                <a:sym typeface="Century Gothic"/>
              </a:defRPr>
            </a:lvl8pPr>
            <a:lvl9pPr indent="0" lvl="8" marL="0" algn="l">
              <a:spcBef>
                <a:spcPts val="0"/>
              </a:spcBef>
              <a:buNone/>
              <a:defRPr b="0" i="0" sz="1200" u="none" cap="none" strike="noStrike">
                <a:solidFill>
                  <a:schemeClr val="accent1"/>
                </a:solidFill>
                <a:latin typeface="Century Gothic"/>
                <a:ea typeface="Century Gothic"/>
                <a:cs typeface="Century Gothic"/>
                <a:sym typeface="Century Gothic"/>
              </a:defRPr>
            </a:lvl9pPr>
          </a:lstStyle>
          <a:p>
            <a:pPr indent="0" lvl="0" marL="0" rtl="0" algn="l">
              <a:spcBef>
                <a:spcPts val="0"/>
              </a:spcBef>
              <a:spcAft>
                <a:spcPts val="0"/>
              </a:spcAft>
              <a:buNone/>
            </a:pPr>
            <a:fld id="{00000000-1234-1234-1234-123412341234}" type="slidenum">
              <a:rPr lang="de-DE"/>
              <a:t>‹#›</a:t>
            </a:fld>
            <a:endParaRPr/>
          </a:p>
        </p:txBody>
      </p:sp>
      <p:sp>
        <p:nvSpPr>
          <p:cNvPr id="105" name="Google Shape;105;p2"/>
          <p:cNvSpPr/>
          <p:nvPr/>
        </p:nvSpPr>
        <p:spPr>
          <a:xfrm>
            <a:off x="4650889" y="6088284"/>
            <a:ext cx="3505200" cy="8174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Gothic"/>
              <a:ea typeface="Century Gothic"/>
              <a:cs typeface="Century Gothic"/>
              <a:sym typeface="Century Gothic"/>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el und vertikaler Text" type="vertTx">
  <p:cSld name="VERTICAL_TEXT">
    <p:spTree>
      <p:nvGrpSpPr>
        <p:cNvPr id="243" name="Shape 243"/>
        <p:cNvGrpSpPr/>
        <p:nvPr/>
      </p:nvGrpSpPr>
      <p:grpSpPr>
        <a:xfrm>
          <a:off x="0" y="0"/>
          <a:ext cx="0" cy="0"/>
          <a:chOff x="0" y="0"/>
          <a:chExt cx="0" cy="0"/>
        </a:xfrm>
      </p:grpSpPr>
      <p:sp>
        <p:nvSpPr>
          <p:cNvPr id="244" name="Google Shape;244;p11"/>
          <p:cNvSpPr txBox="1"/>
          <p:nvPr>
            <p:ph type="title"/>
          </p:nvPr>
        </p:nvSpPr>
        <p:spPr>
          <a:xfrm>
            <a:off x="1043490" y="1027664"/>
            <a:ext cx="7024744" cy="11430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5" name="Google Shape;245;p11"/>
          <p:cNvSpPr txBox="1"/>
          <p:nvPr>
            <p:ph idx="1" type="body"/>
          </p:nvPr>
        </p:nvSpPr>
        <p:spPr>
          <a:xfrm rot="5400000">
            <a:off x="2677662" y="689482"/>
            <a:ext cx="3508977" cy="6777317"/>
          </a:xfrm>
          <a:prstGeom prst="rect">
            <a:avLst/>
          </a:prstGeom>
          <a:noFill/>
          <a:ln>
            <a:noFill/>
          </a:ln>
        </p:spPr>
        <p:txBody>
          <a:bodyPr anchorCtr="0" anchor="t" bIns="45700" lIns="91425" spcFirstLastPara="1" rIns="91425" wrap="square" tIns="45700">
            <a:normAutofit/>
          </a:bodyPr>
          <a:lstStyle>
            <a:lvl1pPr indent="-315468" lvl="0" marL="457200" algn="l">
              <a:spcBef>
                <a:spcPts val="360"/>
              </a:spcBef>
              <a:spcAft>
                <a:spcPts val="0"/>
              </a:spcAft>
              <a:buSzPts val="1368"/>
              <a:buChar char="🞇"/>
              <a:defRPr/>
            </a:lvl1pPr>
            <a:lvl2pPr indent="-315468" lvl="1" marL="914400" algn="l">
              <a:spcBef>
                <a:spcPts val="360"/>
              </a:spcBef>
              <a:spcAft>
                <a:spcPts val="0"/>
              </a:spcAft>
              <a:buSzPts val="1368"/>
              <a:buChar char="🞇"/>
              <a:defRPr/>
            </a:lvl2pPr>
            <a:lvl3pPr indent="-315467" lvl="2" marL="1371600" algn="l">
              <a:spcBef>
                <a:spcPts val="360"/>
              </a:spcBef>
              <a:spcAft>
                <a:spcPts val="0"/>
              </a:spcAft>
              <a:buSzPts val="1368"/>
              <a:buChar char="🞇"/>
              <a:defRPr/>
            </a:lvl3pPr>
            <a:lvl4pPr indent="-315467" lvl="3" marL="1828800" algn="l">
              <a:spcBef>
                <a:spcPts val="360"/>
              </a:spcBef>
              <a:spcAft>
                <a:spcPts val="0"/>
              </a:spcAft>
              <a:buSzPts val="1368"/>
              <a:buChar char="🞇"/>
              <a:defRPr/>
            </a:lvl4pPr>
            <a:lvl5pPr indent="-315467" lvl="4" marL="2286000" algn="l">
              <a:spcBef>
                <a:spcPts val="360"/>
              </a:spcBef>
              <a:spcAft>
                <a:spcPts val="0"/>
              </a:spcAft>
              <a:buSzPts val="1368"/>
              <a:buChar char="🞇"/>
              <a:defRPr/>
            </a:lvl5pPr>
            <a:lvl6pPr indent="-315467" lvl="5" marL="2743200" algn="l">
              <a:spcBef>
                <a:spcPts val="360"/>
              </a:spcBef>
              <a:spcAft>
                <a:spcPts val="0"/>
              </a:spcAft>
              <a:buSzPts val="1368"/>
              <a:buChar char="🞇"/>
              <a:defRPr/>
            </a:lvl6pPr>
            <a:lvl7pPr indent="-315467" lvl="6" marL="3200400" algn="l">
              <a:spcBef>
                <a:spcPts val="360"/>
              </a:spcBef>
              <a:spcAft>
                <a:spcPts val="0"/>
              </a:spcAft>
              <a:buSzPts val="1368"/>
              <a:buChar char="🞇"/>
              <a:defRPr/>
            </a:lvl7pPr>
            <a:lvl8pPr indent="-315467" lvl="7" marL="3657600" algn="l">
              <a:spcBef>
                <a:spcPts val="360"/>
              </a:spcBef>
              <a:spcAft>
                <a:spcPts val="0"/>
              </a:spcAft>
              <a:buSzPts val="1368"/>
              <a:buChar char="🞇"/>
              <a:defRPr/>
            </a:lvl8pPr>
            <a:lvl9pPr indent="-315467" lvl="8" marL="4114800" algn="l">
              <a:spcBef>
                <a:spcPts val="360"/>
              </a:spcBef>
              <a:spcAft>
                <a:spcPts val="0"/>
              </a:spcAft>
              <a:buSzPts val="1368"/>
              <a:buChar char="🞇"/>
              <a:defRPr/>
            </a:lvl9pPr>
          </a:lstStyle>
          <a:p/>
        </p:txBody>
      </p:sp>
      <p:sp>
        <p:nvSpPr>
          <p:cNvPr id="246" name="Google Shape;246;p11"/>
          <p:cNvSpPr txBox="1"/>
          <p:nvPr>
            <p:ph idx="10" type="dt"/>
          </p:nvPr>
        </p:nvSpPr>
        <p:spPr>
          <a:xfrm>
            <a:off x="5997388" y="224492"/>
            <a:ext cx="21336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7" name="Google Shape;247;p11"/>
          <p:cNvSpPr txBox="1"/>
          <p:nvPr>
            <p:ph idx="11" type="ftr"/>
          </p:nvPr>
        </p:nvSpPr>
        <p:spPr>
          <a:xfrm>
            <a:off x="4641448" y="5852160"/>
            <a:ext cx="350215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8" name="Google Shape;248;p11"/>
          <p:cNvSpPr txBox="1"/>
          <p:nvPr>
            <p:ph idx="12" type="sldNum"/>
          </p:nvPr>
        </p:nvSpPr>
        <p:spPr>
          <a:xfrm>
            <a:off x="4649096" y="224491"/>
            <a:ext cx="1332156"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de-DE"/>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kaler Titel und Text" type="vertTitleAndTx">
  <p:cSld name="VERTICAL_TITLE_AND_VERTICAL_TEXT">
    <p:spTree>
      <p:nvGrpSpPr>
        <p:cNvPr id="249" name="Shape 249"/>
        <p:cNvGrpSpPr/>
        <p:nvPr/>
      </p:nvGrpSpPr>
      <p:grpSpPr>
        <a:xfrm>
          <a:off x="0" y="0"/>
          <a:ext cx="0" cy="0"/>
          <a:chOff x="0" y="0"/>
          <a:chExt cx="0" cy="0"/>
        </a:xfrm>
      </p:grpSpPr>
      <p:sp>
        <p:nvSpPr>
          <p:cNvPr id="250" name="Google Shape;250;p12"/>
          <p:cNvSpPr txBox="1"/>
          <p:nvPr>
            <p:ph type="title"/>
          </p:nvPr>
        </p:nvSpPr>
        <p:spPr>
          <a:xfrm rot="5400000">
            <a:off x="4981455" y="2678093"/>
            <a:ext cx="4780344" cy="1484453"/>
          </a:xfrm>
          <a:prstGeom prst="rect">
            <a:avLst/>
          </a:prstGeom>
          <a:noFill/>
          <a:ln>
            <a:noFill/>
          </a:ln>
        </p:spPr>
        <p:txBody>
          <a:bodyPr anchorCtr="0" anchor="ctr" bIns="45700" lIns="91425" spcFirstLastPara="1" rIns="91425" wrap="square" tIns="4570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1" name="Google Shape;251;p12"/>
          <p:cNvSpPr txBox="1"/>
          <p:nvPr>
            <p:ph idx="1" type="body"/>
          </p:nvPr>
        </p:nvSpPr>
        <p:spPr>
          <a:xfrm rot="5400000">
            <a:off x="1374976" y="708467"/>
            <a:ext cx="4780344" cy="5423704"/>
          </a:xfrm>
          <a:prstGeom prst="rect">
            <a:avLst/>
          </a:prstGeom>
          <a:noFill/>
          <a:ln>
            <a:noFill/>
          </a:ln>
        </p:spPr>
        <p:txBody>
          <a:bodyPr anchorCtr="0" anchor="t" bIns="45700" lIns="91425" spcFirstLastPara="1" rIns="91425" wrap="square" tIns="45700">
            <a:normAutofit/>
          </a:bodyPr>
          <a:lstStyle>
            <a:lvl1pPr indent="-315468" lvl="0" marL="457200" algn="l">
              <a:spcBef>
                <a:spcPts val="360"/>
              </a:spcBef>
              <a:spcAft>
                <a:spcPts val="0"/>
              </a:spcAft>
              <a:buSzPts val="1368"/>
              <a:buChar char="🞇"/>
              <a:defRPr/>
            </a:lvl1pPr>
            <a:lvl2pPr indent="-315468" lvl="1" marL="914400" algn="l">
              <a:spcBef>
                <a:spcPts val="360"/>
              </a:spcBef>
              <a:spcAft>
                <a:spcPts val="0"/>
              </a:spcAft>
              <a:buSzPts val="1368"/>
              <a:buChar char="🞇"/>
              <a:defRPr/>
            </a:lvl2pPr>
            <a:lvl3pPr indent="-315467" lvl="2" marL="1371600" algn="l">
              <a:spcBef>
                <a:spcPts val="360"/>
              </a:spcBef>
              <a:spcAft>
                <a:spcPts val="0"/>
              </a:spcAft>
              <a:buSzPts val="1368"/>
              <a:buChar char="🞇"/>
              <a:defRPr/>
            </a:lvl3pPr>
            <a:lvl4pPr indent="-315467" lvl="3" marL="1828800" algn="l">
              <a:spcBef>
                <a:spcPts val="360"/>
              </a:spcBef>
              <a:spcAft>
                <a:spcPts val="0"/>
              </a:spcAft>
              <a:buSzPts val="1368"/>
              <a:buChar char="🞇"/>
              <a:defRPr/>
            </a:lvl4pPr>
            <a:lvl5pPr indent="-315467" lvl="4" marL="2286000" algn="l">
              <a:spcBef>
                <a:spcPts val="360"/>
              </a:spcBef>
              <a:spcAft>
                <a:spcPts val="0"/>
              </a:spcAft>
              <a:buSzPts val="1368"/>
              <a:buChar char="🞇"/>
              <a:defRPr/>
            </a:lvl5pPr>
            <a:lvl6pPr indent="-315467" lvl="5" marL="2743200" algn="l">
              <a:spcBef>
                <a:spcPts val="360"/>
              </a:spcBef>
              <a:spcAft>
                <a:spcPts val="0"/>
              </a:spcAft>
              <a:buSzPts val="1368"/>
              <a:buChar char="🞇"/>
              <a:defRPr/>
            </a:lvl6pPr>
            <a:lvl7pPr indent="-315467" lvl="6" marL="3200400" algn="l">
              <a:spcBef>
                <a:spcPts val="360"/>
              </a:spcBef>
              <a:spcAft>
                <a:spcPts val="0"/>
              </a:spcAft>
              <a:buSzPts val="1368"/>
              <a:buChar char="🞇"/>
              <a:defRPr/>
            </a:lvl7pPr>
            <a:lvl8pPr indent="-315467" lvl="7" marL="3657600" algn="l">
              <a:spcBef>
                <a:spcPts val="360"/>
              </a:spcBef>
              <a:spcAft>
                <a:spcPts val="0"/>
              </a:spcAft>
              <a:buSzPts val="1368"/>
              <a:buChar char="🞇"/>
              <a:defRPr/>
            </a:lvl8pPr>
            <a:lvl9pPr indent="-315467" lvl="8" marL="4114800" algn="l">
              <a:spcBef>
                <a:spcPts val="360"/>
              </a:spcBef>
              <a:spcAft>
                <a:spcPts val="0"/>
              </a:spcAft>
              <a:buSzPts val="1368"/>
              <a:buChar char="🞇"/>
              <a:defRPr/>
            </a:lvl9pPr>
          </a:lstStyle>
          <a:p/>
        </p:txBody>
      </p:sp>
      <p:sp>
        <p:nvSpPr>
          <p:cNvPr id="252" name="Google Shape;252;p12"/>
          <p:cNvSpPr txBox="1"/>
          <p:nvPr>
            <p:ph idx="10" type="dt"/>
          </p:nvPr>
        </p:nvSpPr>
        <p:spPr>
          <a:xfrm>
            <a:off x="5997388" y="224492"/>
            <a:ext cx="21336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3" name="Google Shape;253;p12"/>
          <p:cNvSpPr txBox="1"/>
          <p:nvPr>
            <p:ph idx="11" type="ftr"/>
          </p:nvPr>
        </p:nvSpPr>
        <p:spPr>
          <a:xfrm>
            <a:off x="4641448" y="5852160"/>
            <a:ext cx="350215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4" name="Google Shape;254;p12"/>
          <p:cNvSpPr txBox="1"/>
          <p:nvPr>
            <p:ph idx="12" type="sldNum"/>
          </p:nvPr>
        </p:nvSpPr>
        <p:spPr>
          <a:xfrm>
            <a:off x="4649096" y="224491"/>
            <a:ext cx="1332156"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de-DE"/>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el und Inhalt" type="obj">
  <p:cSld name="OBJECT">
    <p:spTree>
      <p:nvGrpSpPr>
        <p:cNvPr id="106" name="Shape 106"/>
        <p:cNvGrpSpPr/>
        <p:nvPr/>
      </p:nvGrpSpPr>
      <p:grpSpPr>
        <a:xfrm>
          <a:off x="0" y="0"/>
          <a:ext cx="0" cy="0"/>
          <a:chOff x="0" y="0"/>
          <a:chExt cx="0" cy="0"/>
        </a:xfrm>
      </p:grpSpPr>
      <p:sp>
        <p:nvSpPr>
          <p:cNvPr id="107" name="Google Shape;107;p3"/>
          <p:cNvSpPr txBox="1"/>
          <p:nvPr>
            <p:ph type="title"/>
          </p:nvPr>
        </p:nvSpPr>
        <p:spPr>
          <a:xfrm>
            <a:off x="1043490" y="1027664"/>
            <a:ext cx="7024744" cy="11430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8" name="Google Shape;108;p3"/>
          <p:cNvSpPr txBox="1"/>
          <p:nvPr>
            <p:ph idx="1" type="body"/>
          </p:nvPr>
        </p:nvSpPr>
        <p:spPr>
          <a:xfrm>
            <a:off x="1043492" y="2323652"/>
            <a:ext cx="6777317" cy="3508977"/>
          </a:xfrm>
          <a:prstGeom prst="rect">
            <a:avLst/>
          </a:prstGeom>
          <a:noFill/>
          <a:ln>
            <a:noFill/>
          </a:ln>
        </p:spPr>
        <p:txBody>
          <a:bodyPr anchorCtr="0" anchor="t" bIns="45700" lIns="91425" spcFirstLastPara="1" rIns="91425" wrap="square" tIns="45700">
            <a:normAutofit/>
          </a:bodyPr>
          <a:lstStyle>
            <a:lvl1pPr indent="-315468" lvl="0" marL="457200" algn="l">
              <a:spcBef>
                <a:spcPts val="360"/>
              </a:spcBef>
              <a:spcAft>
                <a:spcPts val="0"/>
              </a:spcAft>
              <a:buSzPts val="1368"/>
              <a:buChar char="🞇"/>
              <a:defRPr/>
            </a:lvl1pPr>
            <a:lvl2pPr indent="-315468" lvl="1" marL="914400" algn="l">
              <a:spcBef>
                <a:spcPts val="360"/>
              </a:spcBef>
              <a:spcAft>
                <a:spcPts val="0"/>
              </a:spcAft>
              <a:buSzPts val="1368"/>
              <a:buChar char="🞇"/>
              <a:defRPr/>
            </a:lvl2pPr>
            <a:lvl3pPr indent="-315467" lvl="2" marL="1371600" algn="l">
              <a:spcBef>
                <a:spcPts val="360"/>
              </a:spcBef>
              <a:spcAft>
                <a:spcPts val="0"/>
              </a:spcAft>
              <a:buSzPts val="1368"/>
              <a:buChar char="🞇"/>
              <a:defRPr/>
            </a:lvl3pPr>
            <a:lvl4pPr indent="-315467" lvl="3" marL="1828800" algn="l">
              <a:spcBef>
                <a:spcPts val="360"/>
              </a:spcBef>
              <a:spcAft>
                <a:spcPts val="0"/>
              </a:spcAft>
              <a:buSzPts val="1368"/>
              <a:buChar char="🞇"/>
              <a:defRPr/>
            </a:lvl4pPr>
            <a:lvl5pPr indent="-315467" lvl="4" marL="2286000" algn="l">
              <a:spcBef>
                <a:spcPts val="360"/>
              </a:spcBef>
              <a:spcAft>
                <a:spcPts val="0"/>
              </a:spcAft>
              <a:buSzPts val="1368"/>
              <a:buChar char="🞇"/>
              <a:defRPr/>
            </a:lvl5pPr>
            <a:lvl6pPr indent="-315467" lvl="5" marL="2743200" algn="l">
              <a:spcBef>
                <a:spcPts val="360"/>
              </a:spcBef>
              <a:spcAft>
                <a:spcPts val="0"/>
              </a:spcAft>
              <a:buSzPts val="1368"/>
              <a:buChar char="🞇"/>
              <a:defRPr/>
            </a:lvl6pPr>
            <a:lvl7pPr indent="-315467" lvl="6" marL="3200400" algn="l">
              <a:spcBef>
                <a:spcPts val="360"/>
              </a:spcBef>
              <a:spcAft>
                <a:spcPts val="0"/>
              </a:spcAft>
              <a:buSzPts val="1368"/>
              <a:buChar char="🞇"/>
              <a:defRPr/>
            </a:lvl7pPr>
            <a:lvl8pPr indent="-315467" lvl="7" marL="3657600" algn="l">
              <a:spcBef>
                <a:spcPts val="360"/>
              </a:spcBef>
              <a:spcAft>
                <a:spcPts val="0"/>
              </a:spcAft>
              <a:buSzPts val="1368"/>
              <a:buChar char="🞇"/>
              <a:defRPr/>
            </a:lvl8pPr>
            <a:lvl9pPr indent="-315467" lvl="8" marL="4114800" algn="l">
              <a:spcBef>
                <a:spcPts val="360"/>
              </a:spcBef>
              <a:spcAft>
                <a:spcPts val="0"/>
              </a:spcAft>
              <a:buSzPts val="1368"/>
              <a:buChar char="🞇"/>
              <a:defRPr/>
            </a:lvl9pPr>
          </a:lstStyle>
          <a:p/>
        </p:txBody>
      </p:sp>
      <p:sp>
        <p:nvSpPr>
          <p:cNvPr id="109" name="Google Shape;109;p3"/>
          <p:cNvSpPr txBox="1"/>
          <p:nvPr>
            <p:ph idx="10" type="dt"/>
          </p:nvPr>
        </p:nvSpPr>
        <p:spPr>
          <a:xfrm>
            <a:off x="5997388" y="224492"/>
            <a:ext cx="21336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0" name="Google Shape;110;p3"/>
          <p:cNvSpPr txBox="1"/>
          <p:nvPr>
            <p:ph idx="11" type="ftr"/>
          </p:nvPr>
        </p:nvSpPr>
        <p:spPr>
          <a:xfrm>
            <a:off x="4641448" y="5852160"/>
            <a:ext cx="350215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1" name="Google Shape;111;p3"/>
          <p:cNvSpPr txBox="1"/>
          <p:nvPr>
            <p:ph idx="12" type="sldNum"/>
          </p:nvPr>
        </p:nvSpPr>
        <p:spPr>
          <a:xfrm>
            <a:off x="4649096" y="224491"/>
            <a:ext cx="1332156"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de-DE"/>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bschnitts-&#10;überschrift" type="secHead">
  <p:cSld name="SECTION_HEADER">
    <p:spTree>
      <p:nvGrpSpPr>
        <p:cNvPr id="112" name="Shape 112"/>
        <p:cNvGrpSpPr/>
        <p:nvPr/>
      </p:nvGrpSpPr>
      <p:grpSpPr>
        <a:xfrm>
          <a:off x="0" y="0"/>
          <a:ext cx="0" cy="0"/>
          <a:chOff x="0" y="0"/>
          <a:chExt cx="0" cy="0"/>
        </a:xfrm>
      </p:grpSpPr>
      <p:sp>
        <p:nvSpPr>
          <p:cNvPr id="113" name="Google Shape;113;p4"/>
          <p:cNvSpPr txBox="1"/>
          <p:nvPr>
            <p:ph type="title"/>
          </p:nvPr>
        </p:nvSpPr>
        <p:spPr>
          <a:xfrm>
            <a:off x="1258645" y="2900829"/>
            <a:ext cx="6637468" cy="1362075"/>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1"/>
              </a:buClr>
              <a:buSzPts val="4000"/>
              <a:buFont typeface="Century Gothic"/>
              <a:buNone/>
              <a:defRPr b="0" sz="40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4" name="Google Shape;114;p4"/>
          <p:cNvSpPr txBox="1"/>
          <p:nvPr>
            <p:ph idx="1" type="body"/>
          </p:nvPr>
        </p:nvSpPr>
        <p:spPr>
          <a:xfrm>
            <a:off x="1258645" y="4267200"/>
            <a:ext cx="6637467" cy="1520413"/>
          </a:xfrm>
          <a:prstGeom prst="rect">
            <a:avLst/>
          </a:prstGeom>
          <a:noFill/>
          <a:ln>
            <a:noFill/>
          </a:ln>
        </p:spPr>
        <p:txBody>
          <a:bodyPr anchorCtr="0" anchor="t" bIns="45700" lIns="91425" spcFirstLastPara="1" rIns="91425" wrap="square" tIns="45700">
            <a:normAutofit/>
          </a:bodyPr>
          <a:lstStyle>
            <a:lvl1pPr indent="-228600" lvl="0" marL="457200" algn="l">
              <a:spcBef>
                <a:spcPts val="400"/>
              </a:spcBef>
              <a:spcAft>
                <a:spcPts val="0"/>
              </a:spcAft>
              <a:buSzPts val="1520"/>
              <a:buNone/>
              <a:defRPr sz="2000">
                <a:solidFill>
                  <a:srgbClr val="888888"/>
                </a:solidFill>
              </a:defRPr>
            </a:lvl1pPr>
            <a:lvl2pPr indent="-228600" lvl="1" marL="914400" algn="l">
              <a:spcBef>
                <a:spcPts val="360"/>
              </a:spcBef>
              <a:spcAft>
                <a:spcPts val="0"/>
              </a:spcAft>
              <a:buSzPts val="1368"/>
              <a:buNone/>
              <a:defRPr sz="1800">
                <a:solidFill>
                  <a:srgbClr val="888888"/>
                </a:solidFill>
              </a:defRPr>
            </a:lvl2pPr>
            <a:lvl3pPr indent="-228600" lvl="2" marL="1371600" algn="l">
              <a:spcBef>
                <a:spcPts val="320"/>
              </a:spcBef>
              <a:spcAft>
                <a:spcPts val="0"/>
              </a:spcAft>
              <a:buSzPts val="1216"/>
              <a:buNone/>
              <a:defRPr sz="1600">
                <a:solidFill>
                  <a:srgbClr val="888888"/>
                </a:solidFill>
              </a:defRPr>
            </a:lvl3pPr>
            <a:lvl4pPr indent="-228600" lvl="3" marL="1828800" algn="l">
              <a:spcBef>
                <a:spcPts val="280"/>
              </a:spcBef>
              <a:spcAft>
                <a:spcPts val="0"/>
              </a:spcAft>
              <a:buSzPts val="1064"/>
              <a:buNone/>
              <a:defRPr sz="1400">
                <a:solidFill>
                  <a:srgbClr val="888888"/>
                </a:solidFill>
              </a:defRPr>
            </a:lvl4pPr>
            <a:lvl5pPr indent="-228600" lvl="4" marL="2286000" algn="l">
              <a:spcBef>
                <a:spcPts val="280"/>
              </a:spcBef>
              <a:spcAft>
                <a:spcPts val="0"/>
              </a:spcAft>
              <a:buSzPts val="1064"/>
              <a:buNone/>
              <a:defRPr sz="1400">
                <a:solidFill>
                  <a:srgbClr val="888888"/>
                </a:solidFill>
              </a:defRPr>
            </a:lvl5pPr>
            <a:lvl6pPr indent="-228600" lvl="5" marL="2743200" algn="l">
              <a:spcBef>
                <a:spcPts val="280"/>
              </a:spcBef>
              <a:spcAft>
                <a:spcPts val="0"/>
              </a:spcAft>
              <a:buSzPts val="1064"/>
              <a:buNone/>
              <a:defRPr sz="1400">
                <a:solidFill>
                  <a:srgbClr val="888888"/>
                </a:solidFill>
              </a:defRPr>
            </a:lvl6pPr>
            <a:lvl7pPr indent="-228600" lvl="6" marL="3200400" algn="l">
              <a:spcBef>
                <a:spcPts val="280"/>
              </a:spcBef>
              <a:spcAft>
                <a:spcPts val="0"/>
              </a:spcAft>
              <a:buSzPts val="1064"/>
              <a:buNone/>
              <a:defRPr sz="1400">
                <a:solidFill>
                  <a:srgbClr val="888888"/>
                </a:solidFill>
              </a:defRPr>
            </a:lvl7pPr>
            <a:lvl8pPr indent="-228600" lvl="7" marL="3657600" algn="l">
              <a:spcBef>
                <a:spcPts val="280"/>
              </a:spcBef>
              <a:spcAft>
                <a:spcPts val="0"/>
              </a:spcAft>
              <a:buSzPts val="1064"/>
              <a:buNone/>
              <a:defRPr sz="1400">
                <a:solidFill>
                  <a:srgbClr val="888888"/>
                </a:solidFill>
              </a:defRPr>
            </a:lvl8pPr>
            <a:lvl9pPr indent="-228600" lvl="8" marL="4114800" algn="l">
              <a:spcBef>
                <a:spcPts val="280"/>
              </a:spcBef>
              <a:spcAft>
                <a:spcPts val="0"/>
              </a:spcAft>
              <a:buSzPts val="1064"/>
              <a:buNone/>
              <a:defRPr sz="1400">
                <a:solidFill>
                  <a:srgbClr val="888888"/>
                </a:solidFill>
              </a:defRPr>
            </a:lvl9pPr>
          </a:lstStyle>
          <a:p/>
        </p:txBody>
      </p:sp>
      <p:sp>
        <p:nvSpPr>
          <p:cNvPr id="115" name="Google Shape;115;p4"/>
          <p:cNvSpPr txBox="1"/>
          <p:nvPr>
            <p:ph idx="10" type="dt"/>
          </p:nvPr>
        </p:nvSpPr>
        <p:spPr>
          <a:xfrm>
            <a:off x="5997388" y="224492"/>
            <a:ext cx="21336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6" name="Google Shape;116;p4"/>
          <p:cNvSpPr txBox="1"/>
          <p:nvPr>
            <p:ph idx="11" type="ftr"/>
          </p:nvPr>
        </p:nvSpPr>
        <p:spPr>
          <a:xfrm>
            <a:off x="4641448" y="5852160"/>
            <a:ext cx="350215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7" name="Google Shape;117;p4"/>
          <p:cNvSpPr txBox="1"/>
          <p:nvPr>
            <p:ph idx="12" type="sldNum"/>
          </p:nvPr>
        </p:nvSpPr>
        <p:spPr>
          <a:xfrm>
            <a:off x="4649096" y="224491"/>
            <a:ext cx="1332156"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de-DE"/>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Zwei Inhalte" type="twoObj">
  <p:cSld name="TWO_OBJECTS">
    <p:spTree>
      <p:nvGrpSpPr>
        <p:cNvPr id="118" name="Shape 118"/>
        <p:cNvGrpSpPr/>
        <p:nvPr/>
      </p:nvGrpSpPr>
      <p:grpSpPr>
        <a:xfrm>
          <a:off x="0" y="0"/>
          <a:ext cx="0" cy="0"/>
          <a:chOff x="0" y="0"/>
          <a:chExt cx="0" cy="0"/>
        </a:xfrm>
      </p:grpSpPr>
      <p:sp>
        <p:nvSpPr>
          <p:cNvPr id="119" name="Google Shape;119;p5"/>
          <p:cNvSpPr txBox="1"/>
          <p:nvPr>
            <p:ph type="title"/>
          </p:nvPr>
        </p:nvSpPr>
        <p:spPr>
          <a:xfrm>
            <a:off x="1043490" y="1027664"/>
            <a:ext cx="7024744" cy="11430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0" name="Google Shape;120;p5"/>
          <p:cNvSpPr txBox="1"/>
          <p:nvPr>
            <p:ph idx="10" type="dt"/>
          </p:nvPr>
        </p:nvSpPr>
        <p:spPr>
          <a:xfrm>
            <a:off x="5997388" y="224492"/>
            <a:ext cx="21336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1" name="Google Shape;121;p5"/>
          <p:cNvSpPr txBox="1"/>
          <p:nvPr>
            <p:ph idx="11" type="ftr"/>
          </p:nvPr>
        </p:nvSpPr>
        <p:spPr>
          <a:xfrm>
            <a:off x="4641448" y="5852160"/>
            <a:ext cx="350215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2" name="Google Shape;122;p5"/>
          <p:cNvSpPr txBox="1"/>
          <p:nvPr>
            <p:ph idx="12" type="sldNum"/>
          </p:nvPr>
        </p:nvSpPr>
        <p:spPr>
          <a:xfrm>
            <a:off x="4649096" y="224491"/>
            <a:ext cx="1332156"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de-DE"/>
              <a:t>‹#›</a:t>
            </a:fld>
            <a:endParaRPr/>
          </a:p>
        </p:txBody>
      </p:sp>
      <p:sp>
        <p:nvSpPr>
          <p:cNvPr id="123" name="Google Shape;123;p5"/>
          <p:cNvSpPr txBox="1"/>
          <p:nvPr>
            <p:ph idx="1" type="body"/>
          </p:nvPr>
        </p:nvSpPr>
        <p:spPr>
          <a:xfrm>
            <a:off x="1042416" y="2313432"/>
            <a:ext cx="3419856" cy="3493008"/>
          </a:xfrm>
          <a:prstGeom prst="rect">
            <a:avLst/>
          </a:prstGeom>
          <a:noFill/>
          <a:ln>
            <a:noFill/>
          </a:ln>
        </p:spPr>
        <p:txBody>
          <a:bodyPr anchorCtr="0" anchor="t" bIns="45700" lIns="91425" spcFirstLastPara="1" rIns="91425" wrap="square" tIns="45700">
            <a:normAutofit/>
          </a:bodyPr>
          <a:lstStyle>
            <a:lvl1pPr indent="-315468" lvl="0" marL="457200" algn="l">
              <a:spcBef>
                <a:spcPts val="360"/>
              </a:spcBef>
              <a:spcAft>
                <a:spcPts val="0"/>
              </a:spcAft>
              <a:buSzPts val="1368"/>
              <a:buChar char="🞇"/>
              <a:defRPr/>
            </a:lvl1pPr>
            <a:lvl2pPr indent="-315468" lvl="1" marL="914400" algn="l">
              <a:spcBef>
                <a:spcPts val="360"/>
              </a:spcBef>
              <a:spcAft>
                <a:spcPts val="0"/>
              </a:spcAft>
              <a:buSzPts val="1368"/>
              <a:buChar char="🞇"/>
              <a:defRPr/>
            </a:lvl2pPr>
            <a:lvl3pPr indent="-315467" lvl="2" marL="1371600" algn="l">
              <a:spcBef>
                <a:spcPts val="360"/>
              </a:spcBef>
              <a:spcAft>
                <a:spcPts val="0"/>
              </a:spcAft>
              <a:buSzPts val="1368"/>
              <a:buChar char="🞇"/>
              <a:defRPr/>
            </a:lvl3pPr>
            <a:lvl4pPr indent="-315467" lvl="3" marL="1828800" algn="l">
              <a:spcBef>
                <a:spcPts val="360"/>
              </a:spcBef>
              <a:spcAft>
                <a:spcPts val="0"/>
              </a:spcAft>
              <a:buSzPts val="1368"/>
              <a:buChar char="🞇"/>
              <a:defRPr/>
            </a:lvl4pPr>
            <a:lvl5pPr indent="-315467" lvl="4" marL="2286000" algn="l">
              <a:spcBef>
                <a:spcPts val="360"/>
              </a:spcBef>
              <a:spcAft>
                <a:spcPts val="0"/>
              </a:spcAft>
              <a:buSzPts val="1368"/>
              <a:buChar char="🞇"/>
              <a:defRPr/>
            </a:lvl5pPr>
            <a:lvl6pPr indent="-315467" lvl="5" marL="2743200" algn="l">
              <a:spcBef>
                <a:spcPts val="360"/>
              </a:spcBef>
              <a:spcAft>
                <a:spcPts val="0"/>
              </a:spcAft>
              <a:buSzPts val="1368"/>
              <a:buChar char="🞇"/>
              <a:defRPr/>
            </a:lvl6pPr>
            <a:lvl7pPr indent="-315467" lvl="6" marL="3200400" algn="l">
              <a:spcBef>
                <a:spcPts val="360"/>
              </a:spcBef>
              <a:spcAft>
                <a:spcPts val="0"/>
              </a:spcAft>
              <a:buSzPts val="1368"/>
              <a:buChar char="🞇"/>
              <a:defRPr/>
            </a:lvl7pPr>
            <a:lvl8pPr indent="-315467" lvl="7" marL="3657600" algn="l">
              <a:spcBef>
                <a:spcPts val="360"/>
              </a:spcBef>
              <a:spcAft>
                <a:spcPts val="0"/>
              </a:spcAft>
              <a:buSzPts val="1368"/>
              <a:buChar char="🞇"/>
              <a:defRPr/>
            </a:lvl8pPr>
            <a:lvl9pPr indent="-315467" lvl="8" marL="4114800" algn="l">
              <a:spcBef>
                <a:spcPts val="360"/>
              </a:spcBef>
              <a:spcAft>
                <a:spcPts val="0"/>
              </a:spcAft>
              <a:buSzPts val="1368"/>
              <a:buChar char="🞇"/>
              <a:defRPr/>
            </a:lvl9pPr>
          </a:lstStyle>
          <a:p/>
        </p:txBody>
      </p:sp>
      <p:sp>
        <p:nvSpPr>
          <p:cNvPr id="124" name="Google Shape;124;p5"/>
          <p:cNvSpPr txBox="1"/>
          <p:nvPr>
            <p:ph idx="2" type="body"/>
          </p:nvPr>
        </p:nvSpPr>
        <p:spPr>
          <a:xfrm>
            <a:off x="4645152" y="2313431"/>
            <a:ext cx="3419856" cy="3493008"/>
          </a:xfrm>
          <a:prstGeom prst="rect">
            <a:avLst/>
          </a:prstGeom>
          <a:noFill/>
          <a:ln>
            <a:noFill/>
          </a:ln>
        </p:spPr>
        <p:txBody>
          <a:bodyPr anchorCtr="0" anchor="t" bIns="45700" lIns="91425" spcFirstLastPara="1" rIns="91425" wrap="square" tIns="45700">
            <a:normAutofit/>
          </a:bodyPr>
          <a:lstStyle>
            <a:lvl1pPr indent="-315468" lvl="0" marL="457200" algn="l">
              <a:spcBef>
                <a:spcPts val="360"/>
              </a:spcBef>
              <a:spcAft>
                <a:spcPts val="0"/>
              </a:spcAft>
              <a:buSzPts val="1368"/>
              <a:buChar char="🞇"/>
              <a:defRPr/>
            </a:lvl1pPr>
            <a:lvl2pPr indent="-315468" lvl="1" marL="914400" algn="l">
              <a:spcBef>
                <a:spcPts val="360"/>
              </a:spcBef>
              <a:spcAft>
                <a:spcPts val="0"/>
              </a:spcAft>
              <a:buSzPts val="1368"/>
              <a:buChar char="🞇"/>
              <a:defRPr/>
            </a:lvl2pPr>
            <a:lvl3pPr indent="-315467" lvl="2" marL="1371600" algn="l">
              <a:spcBef>
                <a:spcPts val="360"/>
              </a:spcBef>
              <a:spcAft>
                <a:spcPts val="0"/>
              </a:spcAft>
              <a:buSzPts val="1368"/>
              <a:buChar char="🞇"/>
              <a:defRPr/>
            </a:lvl3pPr>
            <a:lvl4pPr indent="-315467" lvl="3" marL="1828800" algn="l">
              <a:spcBef>
                <a:spcPts val="360"/>
              </a:spcBef>
              <a:spcAft>
                <a:spcPts val="0"/>
              </a:spcAft>
              <a:buSzPts val="1368"/>
              <a:buChar char="🞇"/>
              <a:defRPr/>
            </a:lvl4pPr>
            <a:lvl5pPr indent="-315467" lvl="4" marL="2286000" algn="l">
              <a:spcBef>
                <a:spcPts val="360"/>
              </a:spcBef>
              <a:spcAft>
                <a:spcPts val="0"/>
              </a:spcAft>
              <a:buSzPts val="1368"/>
              <a:buChar char="🞇"/>
              <a:defRPr/>
            </a:lvl5pPr>
            <a:lvl6pPr indent="-315467" lvl="5" marL="2743200" algn="l">
              <a:spcBef>
                <a:spcPts val="360"/>
              </a:spcBef>
              <a:spcAft>
                <a:spcPts val="0"/>
              </a:spcAft>
              <a:buSzPts val="1368"/>
              <a:buChar char="🞇"/>
              <a:defRPr/>
            </a:lvl6pPr>
            <a:lvl7pPr indent="-315467" lvl="6" marL="3200400" algn="l">
              <a:spcBef>
                <a:spcPts val="360"/>
              </a:spcBef>
              <a:spcAft>
                <a:spcPts val="0"/>
              </a:spcAft>
              <a:buSzPts val="1368"/>
              <a:buChar char="🞇"/>
              <a:defRPr/>
            </a:lvl7pPr>
            <a:lvl8pPr indent="-315467" lvl="7" marL="3657600" algn="l">
              <a:spcBef>
                <a:spcPts val="360"/>
              </a:spcBef>
              <a:spcAft>
                <a:spcPts val="0"/>
              </a:spcAft>
              <a:buSzPts val="1368"/>
              <a:buChar char="🞇"/>
              <a:defRPr/>
            </a:lvl8pPr>
            <a:lvl9pPr indent="-315467" lvl="8" marL="4114800" algn="l">
              <a:spcBef>
                <a:spcPts val="360"/>
              </a:spcBef>
              <a:spcAft>
                <a:spcPts val="0"/>
              </a:spcAft>
              <a:buSzPts val="1368"/>
              <a:buChar char="🞇"/>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gleich" type="twoTxTwoObj">
  <p:cSld name="TWO_OBJECTS_WITH_TEXT">
    <p:spTree>
      <p:nvGrpSpPr>
        <p:cNvPr id="125" name="Shape 125"/>
        <p:cNvGrpSpPr/>
        <p:nvPr/>
      </p:nvGrpSpPr>
      <p:grpSpPr>
        <a:xfrm>
          <a:off x="0" y="0"/>
          <a:ext cx="0" cy="0"/>
          <a:chOff x="0" y="0"/>
          <a:chExt cx="0" cy="0"/>
        </a:xfrm>
      </p:grpSpPr>
      <p:sp>
        <p:nvSpPr>
          <p:cNvPr id="126" name="Google Shape;126;p6"/>
          <p:cNvSpPr txBox="1"/>
          <p:nvPr>
            <p:ph type="title"/>
          </p:nvPr>
        </p:nvSpPr>
        <p:spPr>
          <a:xfrm>
            <a:off x="1043490" y="1027664"/>
            <a:ext cx="7024744" cy="11430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1"/>
              </a:buClr>
              <a:buSzPts val="4000"/>
              <a:buFont typeface="Century Gothic"/>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7" name="Google Shape;127;p6"/>
          <p:cNvSpPr txBox="1"/>
          <p:nvPr>
            <p:ph idx="1" type="body"/>
          </p:nvPr>
        </p:nvSpPr>
        <p:spPr>
          <a:xfrm>
            <a:off x="1412111" y="2316009"/>
            <a:ext cx="3057148"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SzPts val="1824"/>
              <a:buNone/>
              <a:defRPr b="1" sz="2400">
                <a:solidFill>
                  <a:schemeClr val="accent1"/>
                </a:solidFill>
              </a:defRPr>
            </a:lvl1pPr>
            <a:lvl2pPr indent="-228600" lvl="1" marL="914400" algn="l">
              <a:spcBef>
                <a:spcPts val="400"/>
              </a:spcBef>
              <a:spcAft>
                <a:spcPts val="0"/>
              </a:spcAft>
              <a:buSzPts val="1520"/>
              <a:buNone/>
              <a:defRPr b="1" sz="2000"/>
            </a:lvl2pPr>
            <a:lvl3pPr indent="-228600" lvl="2" marL="1371600" algn="l">
              <a:spcBef>
                <a:spcPts val="360"/>
              </a:spcBef>
              <a:spcAft>
                <a:spcPts val="0"/>
              </a:spcAft>
              <a:buSzPts val="1368"/>
              <a:buNone/>
              <a:defRPr b="1" sz="1800"/>
            </a:lvl3pPr>
            <a:lvl4pPr indent="-228600" lvl="3" marL="1828800" algn="l">
              <a:spcBef>
                <a:spcPts val="320"/>
              </a:spcBef>
              <a:spcAft>
                <a:spcPts val="0"/>
              </a:spcAft>
              <a:buSzPts val="1216"/>
              <a:buNone/>
              <a:defRPr b="1" sz="1600"/>
            </a:lvl4pPr>
            <a:lvl5pPr indent="-228600" lvl="4" marL="2286000" algn="l">
              <a:spcBef>
                <a:spcPts val="320"/>
              </a:spcBef>
              <a:spcAft>
                <a:spcPts val="0"/>
              </a:spcAft>
              <a:buSzPts val="1216"/>
              <a:buNone/>
              <a:defRPr b="1" sz="1600"/>
            </a:lvl5pPr>
            <a:lvl6pPr indent="-228600" lvl="5" marL="2743200" algn="l">
              <a:spcBef>
                <a:spcPts val="320"/>
              </a:spcBef>
              <a:spcAft>
                <a:spcPts val="0"/>
              </a:spcAft>
              <a:buSzPts val="1216"/>
              <a:buNone/>
              <a:defRPr b="1" sz="1600"/>
            </a:lvl6pPr>
            <a:lvl7pPr indent="-228600" lvl="6" marL="3200400" algn="l">
              <a:spcBef>
                <a:spcPts val="320"/>
              </a:spcBef>
              <a:spcAft>
                <a:spcPts val="0"/>
              </a:spcAft>
              <a:buSzPts val="1216"/>
              <a:buNone/>
              <a:defRPr b="1" sz="1600"/>
            </a:lvl7pPr>
            <a:lvl8pPr indent="-228600" lvl="7" marL="3657600" algn="l">
              <a:spcBef>
                <a:spcPts val="320"/>
              </a:spcBef>
              <a:spcAft>
                <a:spcPts val="0"/>
              </a:spcAft>
              <a:buSzPts val="1216"/>
              <a:buNone/>
              <a:defRPr b="1" sz="1600"/>
            </a:lvl8pPr>
            <a:lvl9pPr indent="-228600" lvl="8" marL="4114800" algn="l">
              <a:spcBef>
                <a:spcPts val="320"/>
              </a:spcBef>
              <a:spcAft>
                <a:spcPts val="0"/>
              </a:spcAft>
              <a:buSzPts val="1216"/>
              <a:buNone/>
              <a:defRPr b="1" sz="1600"/>
            </a:lvl9pPr>
          </a:lstStyle>
          <a:p/>
        </p:txBody>
      </p:sp>
      <p:sp>
        <p:nvSpPr>
          <p:cNvPr id="128" name="Google Shape;128;p6"/>
          <p:cNvSpPr txBox="1"/>
          <p:nvPr>
            <p:ph idx="2" type="body"/>
          </p:nvPr>
        </p:nvSpPr>
        <p:spPr>
          <a:xfrm>
            <a:off x="1041721" y="2974694"/>
            <a:ext cx="3419856" cy="2835797"/>
          </a:xfrm>
          <a:prstGeom prst="rect">
            <a:avLst/>
          </a:prstGeom>
          <a:noFill/>
          <a:ln>
            <a:noFill/>
          </a:ln>
        </p:spPr>
        <p:txBody>
          <a:bodyPr anchorCtr="0" anchor="t" bIns="45700" lIns="91425" spcFirstLastPara="1" rIns="91425" wrap="square" tIns="45700">
            <a:normAutofit/>
          </a:bodyPr>
          <a:lstStyle>
            <a:lvl1pPr indent="-344424" lvl="0" marL="457200" algn="l">
              <a:spcBef>
                <a:spcPts val="480"/>
              </a:spcBef>
              <a:spcAft>
                <a:spcPts val="0"/>
              </a:spcAft>
              <a:buSzPts val="1824"/>
              <a:buChar char="🞇"/>
              <a:defRPr sz="2400"/>
            </a:lvl1pPr>
            <a:lvl2pPr indent="-325119" lvl="1" marL="914400" algn="l">
              <a:spcBef>
                <a:spcPts val="400"/>
              </a:spcBef>
              <a:spcAft>
                <a:spcPts val="0"/>
              </a:spcAft>
              <a:buSzPts val="1520"/>
              <a:buChar char="🞇"/>
              <a:defRPr sz="2000"/>
            </a:lvl2pPr>
            <a:lvl3pPr indent="-315467" lvl="2" marL="1371600" algn="l">
              <a:spcBef>
                <a:spcPts val="360"/>
              </a:spcBef>
              <a:spcAft>
                <a:spcPts val="0"/>
              </a:spcAft>
              <a:buSzPts val="1368"/>
              <a:buChar char="🞇"/>
              <a:defRPr sz="1800"/>
            </a:lvl3pPr>
            <a:lvl4pPr indent="-305816" lvl="3" marL="1828800" algn="l">
              <a:spcBef>
                <a:spcPts val="320"/>
              </a:spcBef>
              <a:spcAft>
                <a:spcPts val="0"/>
              </a:spcAft>
              <a:buSzPts val="1216"/>
              <a:buChar char="🞇"/>
              <a:defRPr sz="1600"/>
            </a:lvl4pPr>
            <a:lvl5pPr indent="-305816" lvl="4" marL="2286000" algn="l">
              <a:spcBef>
                <a:spcPts val="320"/>
              </a:spcBef>
              <a:spcAft>
                <a:spcPts val="0"/>
              </a:spcAft>
              <a:buSzPts val="1216"/>
              <a:buChar char="🞇"/>
              <a:defRPr sz="1600"/>
            </a:lvl5pPr>
            <a:lvl6pPr indent="-305816" lvl="5" marL="2743200" algn="l">
              <a:spcBef>
                <a:spcPts val="320"/>
              </a:spcBef>
              <a:spcAft>
                <a:spcPts val="0"/>
              </a:spcAft>
              <a:buSzPts val="1216"/>
              <a:buChar char="🞇"/>
              <a:defRPr sz="1600"/>
            </a:lvl6pPr>
            <a:lvl7pPr indent="-305816" lvl="6" marL="3200400" algn="l">
              <a:spcBef>
                <a:spcPts val="320"/>
              </a:spcBef>
              <a:spcAft>
                <a:spcPts val="0"/>
              </a:spcAft>
              <a:buSzPts val="1216"/>
              <a:buChar char="🞇"/>
              <a:defRPr sz="1600"/>
            </a:lvl7pPr>
            <a:lvl8pPr indent="-305815" lvl="7" marL="3657600" algn="l">
              <a:spcBef>
                <a:spcPts val="320"/>
              </a:spcBef>
              <a:spcAft>
                <a:spcPts val="0"/>
              </a:spcAft>
              <a:buSzPts val="1216"/>
              <a:buChar char="🞇"/>
              <a:defRPr sz="1600"/>
            </a:lvl8pPr>
            <a:lvl9pPr indent="-305815" lvl="8" marL="4114800" algn="l">
              <a:spcBef>
                <a:spcPts val="320"/>
              </a:spcBef>
              <a:spcAft>
                <a:spcPts val="0"/>
              </a:spcAft>
              <a:buSzPts val="1216"/>
              <a:buChar char="🞇"/>
              <a:defRPr sz="1600"/>
            </a:lvl9pPr>
          </a:lstStyle>
          <a:p/>
        </p:txBody>
      </p:sp>
      <p:sp>
        <p:nvSpPr>
          <p:cNvPr id="129" name="Google Shape;129;p6"/>
          <p:cNvSpPr txBox="1"/>
          <p:nvPr>
            <p:ph idx="3" type="body"/>
          </p:nvPr>
        </p:nvSpPr>
        <p:spPr>
          <a:xfrm>
            <a:off x="5011837" y="2316010"/>
            <a:ext cx="3055717"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SzPts val="1824"/>
              <a:buNone/>
              <a:defRPr b="1" sz="2400">
                <a:solidFill>
                  <a:schemeClr val="accent1"/>
                </a:solidFill>
              </a:defRPr>
            </a:lvl1pPr>
            <a:lvl2pPr indent="-228600" lvl="1" marL="914400" algn="l">
              <a:spcBef>
                <a:spcPts val="400"/>
              </a:spcBef>
              <a:spcAft>
                <a:spcPts val="0"/>
              </a:spcAft>
              <a:buSzPts val="1520"/>
              <a:buNone/>
              <a:defRPr b="1" sz="2000"/>
            </a:lvl2pPr>
            <a:lvl3pPr indent="-228600" lvl="2" marL="1371600" algn="l">
              <a:spcBef>
                <a:spcPts val="360"/>
              </a:spcBef>
              <a:spcAft>
                <a:spcPts val="0"/>
              </a:spcAft>
              <a:buSzPts val="1368"/>
              <a:buNone/>
              <a:defRPr b="1" sz="1800"/>
            </a:lvl3pPr>
            <a:lvl4pPr indent="-228600" lvl="3" marL="1828800" algn="l">
              <a:spcBef>
                <a:spcPts val="320"/>
              </a:spcBef>
              <a:spcAft>
                <a:spcPts val="0"/>
              </a:spcAft>
              <a:buSzPts val="1216"/>
              <a:buNone/>
              <a:defRPr b="1" sz="1600"/>
            </a:lvl4pPr>
            <a:lvl5pPr indent="-228600" lvl="4" marL="2286000" algn="l">
              <a:spcBef>
                <a:spcPts val="320"/>
              </a:spcBef>
              <a:spcAft>
                <a:spcPts val="0"/>
              </a:spcAft>
              <a:buSzPts val="1216"/>
              <a:buNone/>
              <a:defRPr b="1" sz="1600"/>
            </a:lvl5pPr>
            <a:lvl6pPr indent="-228600" lvl="5" marL="2743200" algn="l">
              <a:spcBef>
                <a:spcPts val="320"/>
              </a:spcBef>
              <a:spcAft>
                <a:spcPts val="0"/>
              </a:spcAft>
              <a:buSzPts val="1216"/>
              <a:buNone/>
              <a:defRPr b="1" sz="1600"/>
            </a:lvl6pPr>
            <a:lvl7pPr indent="-228600" lvl="6" marL="3200400" algn="l">
              <a:spcBef>
                <a:spcPts val="320"/>
              </a:spcBef>
              <a:spcAft>
                <a:spcPts val="0"/>
              </a:spcAft>
              <a:buSzPts val="1216"/>
              <a:buNone/>
              <a:defRPr b="1" sz="1600"/>
            </a:lvl7pPr>
            <a:lvl8pPr indent="-228600" lvl="7" marL="3657600" algn="l">
              <a:spcBef>
                <a:spcPts val="320"/>
              </a:spcBef>
              <a:spcAft>
                <a:spcPts val="0"/>
              </a:spcAft>
              <a:buSzPts val="1216"/>
              <a:buNone/>
              <a:defRPr b="1" sz="1600"/>
            </a:lvl8pPr>
            <a:lvl9pPr indent="-228600" lvl="8" marL="4114800" algn="l">
              <a:spcBef>
                <a:spcPts val="320"/>
              </a:spcBef>
              <a:spcAft>
                <a:spcPts val="0"/>
              </a:spcAft>
              <a:buSzPts val="1216"/>
              <a:buNone/>
              <a:defRPr b="1" sz="1600"/>
            </a:lvl9pPr>
          </a:lstStyle>
          <a:p/>
        </p:txBody>
      </p:sp>
      <p:sp>
        <p:nvSpPr>
          <p:cNvPr id="130" name="Google Shape;130;p6"/>
          <p:cNvSpPr txBox="1"/>
          <p:nvPr>
            <p:ph idx="4" type="body"/>
          </p:nvPr>
        </p:nvSpPr>
        <p:spPr>
          <a:xfrm>
            <a:off x="4645152" y="2974694"/>
            <a:ext cx="3419856" cy="2835797"/>
          </a:xfrm>
          <a:prstGeom prst="rect">
            <a:avLst/>
          </a:prstGeom>
          <a:noFill/>
          <a:ln>
            <a:noFill/>
          </a:ln>
        </p:spPr>
        <p:txBody>
          <a:bodyPr anchorCtr="0" anchor="t" bIns="45700" lIns="91425" spcFirstLastPara="1" rIns="91425" wrap="square" tIns="45700">
            <a:normAutofit/>
          </a:bodyPr>
          <a:lstStyle>
            <a:lvl1pPr indent="-344424" lvl="0" marL="457200" algn="l">
              <a:spcBef>
                <a:spcPts val="480"/>
              </a:spcBef>
              <a:spcAft>
                <a:spcPts val="0"/>
              </a:spcAft>
              <a:buSzPts val="1824"/>
              <a:buChar char="🞇"/>
              <a:defRPr sz="2400"/>
            </a:lvl1pPr>
            <a:lvl2pPr indent="-325119" lvl="1" marL="914400" algn="l">
              <a:spcBef>
                <a:spcPts val="400"/>
              </a:spcBef>
              <a:spcAft>
                <a:spcPts val="0"/>
              </a:spcAft>
              <a:buSzPts val="1520"/>
              <a:buChar char="🞇"/>
              <a:defRPr sz="2000"/>
            </a:lvl2pPr>
            <a:lvl3pPr indent="-315467" lvl="2" marL="1371600" algn="l">
              <a:spcBef>
                <a:spcPts val="360"/>
              </a:spcBef>
              <a:spcAft>
                <a:spcPts val="0"/>
              </a:spcAft>
              <a:buSzPts val="1368"/>
              <a:buChar char="🞇"/>
              <a:defRPr sz="1800"/>
            </a:lvl3pPr>
            <a:lvl4pPr indent="-305816" lvl="3" marL="1828800" algn="l">
              <a:spcBef>
                <a:spcPts val="320"/>
              </a:spcBef>
              <a:spcAft>
                <a:spcPts val="0"/>
              </a:spcAft>
              <a:buSzPts val="1216"/>
              <a:buChar char="🞇"/>
              <a:defRPr sz="1600"/>
            </a:lvl4pPr>
            <a:lvl5pPr indent="-305816" lvl="4" marL="2286000" algn="l">
              <a:spcBef>
                <a:spcPts val="320"/>
              </a:spcBef>
              <a:spcAft>
                <a:spcPts val="0"/>
              </a:spcAft>
              <a:buSzPts val="1216"/>
              <a:buChar char="🞇"/>
              <a:defRPr sz="1600"/>
            </a:lvl5pPr>
            <a:lvl6pPr indent="-305816" lvl="5" marL="2743200" algn="l">
              <a:spcBef>
                <a:spcPts val="320"/>
              </a:spcBef>
              <a:spcAft>
                <a:spcPts val="0"/>
              </a:spcAft>
              <a:buSzPts val="1216"/>
              <a:buChar char="🞇"/>
              <a:defRPr sz="1600"/>
            </a:lvl6pPr>
            <a:lvl7pPr indent="-305816" lvl="6" marL="3200400" algn="l">
              <a:spcBef>
                <a:spcPts val="320"/>
              </a:spcBef>
              <a:spcAft>
                <a:spcPts val="0"/>
              </a:spcAft>
              <a:buSzPts val="1216"/>
              <a:buChar char="🞇"/>
              <a:defRPr sz="1600"/>
            </a:lvl7pPr>
            <a:lvl8pPr indent="-305815" lvl="7" marL="3657600" algn="l">
              <a:spcBef>
                <a:spcPts val="320"/>
              </a:spcBef>
              <a:spcAft>
                <a:spcPts val="0"/>
              </a:spcAft>
              <a:buSzPts val="1216"/>
              <a:buChar char="🞇"/>
              <a:defRPr sz="1600"/>
            </a:lvl8pPr>
            <a:lvl9pPr indent="-305815" lvl="8" marL="4114800" algn="l">
              <a:spcBef>
                <a:spcPts val="320"/>
              </a:spcBef>
              <a:spcAft>
                <a:spcPts val="0"/>
              </a:spcAft>
              <a:buSzPts val="1216"/>
              <a:buChar char="🞇"/>
              <a:defRPr sz="1600"/>
            </a:lvl9pPr>
          </a:lstStyle>
          <a:p/>
        </p:txBody>
      </p:sp>
      <p:sp>
        <p:nvSpPr>
          <p:cNvPr id="131" name="Google Shape;131;p6"/>
          <p:cNvSpPr txBox="1"/>
          <p:nvPr>
            <p:ph idx="10" type="dt"/>
          </p:nvPr>
        </p:nvSpPr>
        <p:spPr>
          <a:xfrm>
            <a:off x="5997388" y="224492"/>
            <a:ext cx="21336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2" name="Google Shape;132;p6"/>
          <p:cNvSpPr txBox="1"/>
          <p:nvPr>
            <p:ph idx="11" type="ftr"/>
          </p:nvPr>
        </p:nvSpPr>
        <p:spPr>
          <a:xfrm>
            <a:off x="4641448" y="5852160"/>
            <a:ext cx="350215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3" name="Google Shape;133;p6"/>
          <p:cNvSpPr txBox="1"/>
          <p:nvPr>
            <p:ph idx="12" type="sldNum"/>
          </p:nvPr>
        </p:nvSpPr>
        <p:spPr>
          <a:xfrm>
            <a:off x="4649096" y="224491"/>
            <a:ext cx="1332156"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de-DE"/>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ur Titel" type="titleOnly">
  <p:cSld name="TITLE_ONLY">
    <p:spTree>
      <p:nvGrpSpPr>
        <p:cNvPr id="134" name="Shape 134"/>
        <p:cNvGrpSpPr/>
        <p:nvPr/>
      </p:nvGrpSpPr>
      <p:grpSpPr>
        <a:xfrm>
          <a:off x="0" y="0"/>
          <a:ext cx="0" cy="0"/>
          <a:chOff x="0" y="0"/>
          <a:chExt cx="0" cy="0"/>
        </a:xfrm>
      </p:grpSpPr>
      <p:sp>
        <p:nvSpPr>
          <p:cNvPr id="135" name="Google Shape;135;p7"/>
          <p:cNvSpPr txBox="1"/>
          <p:nvPr>
            <p:ph type="title"/>
          </p:nvPr>
        </p:nvSpPr>
        <p:spPr>
          <a:xfrm>
            <a:off x="1043490" y="1027664"/>
            <a:ext cx="7024744" cy="114300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6" name="Google Shape;136;p7"/>
          <p:cNvSpPr txBox="1"/>
          <p:nvPr>
            <p:ph idx="10" type="dt"/>
          </p:nvPr>
        </p:nvSpPr>
        <p:spPr>
          <a:xfrm>
            <a:off x="5997388" y="224492"/>
            <a:ext cx="21336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7" name="Google Shape;137;p7"/>
          <p:cNvSpPr txBox="1"/>
          <p:nvPr>
            <p:ph idx="11" type="ftr"/>
          </p:nvPr>
        </p:nvSpPr>
        <p:spPr>
          <a:xfrm>
            <a:off x="4641448" y="5852160"/>
            <a:ext cx="350215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8" name="Google Shape;138;p7"/>
          <p:cNvSpPr txBox="1"/>
          <p:nvPr>
            <p:ph idx="12" type="sldNum"/>
          </p:nvPr>
        </p:nvSpPr>
        <p:spPr>
          <a:xfrm>
            <a:off x="4649096" y="224491"/>
            <a:ext cx="1332156"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de-DE"/>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eer" type="blank">
  <p:cSld name="BLANK">
    <p:spTree>
      <p:nvGrpSpPr>
        <p:cNvPr id="139" name="Shape 139"/>
        <p:cNvGrpSpPr/>
        <p:nvPr/>
      </p:nvGrpSpPr>
      <p:grpSpPr>
        <a:xfrm>
          <a:off x="0" y="0"/>
          <a:ext cx="0" cy="0"/>
          <a:chOff x="0" y="0"/>
          <a:chExt cx="0" cy="0"/>
        </a:xfrm>
      </p:grpSpPr>
      <p:sp>
        <p:nvSpPr>
          <p:cNvPr id="140" name="Google Shape;140;p8"/>
          <p:cNvSpPr txBox="1"/>
          <p:nvPr>
            <p:ph idx="10" type="dt"/>
          </p:nvPr>
        </p:nvSpPr>
        <p:spPr>
          <a:xfrm>
            <a:off x="5997388" y="224492"/>
            <a:ext cx="21336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1" name="Google Shape;141;p8"/>
          <p:cNvSpPr txBox="1"/>
          <p:nvPr>
            <p:ph idx="11" type="ftr"/>
          </p:nvPr>
        </p:nvSpPr>
        <p:spPr>
          <a:xfrm>
            <a:off x="4641448" y="5852160"/>
            <a:ext cx="3502152"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2" name="Google Shape;142;p8"/>
          <p:cNvSpPr txBox="1"/>
          <p:nvPr>
            <p:ph idx="12" type="sldNum"/>
          </p:nvPr>
        </p:nvSpPr>
        <p:spPr>
          <a:xfrm>
            <a:off x="4649096" y="224491"/>
            <a:ext cx="1332156"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de-DE"/>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nhalt mit Überschrift" showMasterSp="0" type="objTx">
  <p:cSld name="OBJECT_WITH_CAPTION_TEXT">
    <p:spTree>
      <p:nvGrpSpPr>
        <p:cNvPr id="143" name="Shape 143"/>
        <p:cNvGrpSpPr/>
        <p:nvPr/>
      </p:nvGrpSpPr>
      <p:grpSpPr>
        <a:xfrm>
          <a:off x="0" y="0"/>
          <a:ext cx="0" cy="0"/>
          <a:chOff x="0" y="0"/>
          <a:chExt cx="0" cy="0"/>
        </a:xfrm>
      </p:grpSpPr>
      <p:grpSp>
        <p:nvGrpSpPr>
          <p:cNvPr id="144" name="Google Shape;144;p9"/>
          <p:cNvGrpSpPr/>
          <p:nvPr/>
        </p:nvGrpSpPr>
        <p:grpSpPr>
          <a:xfrm>
            <a:off x="-644959" y="0"/>
            <a:ext cx="10458653" cy="7117071"/>
            <a:chOff x="-644959" y="0"/>
            <a:chExt cx="10458653" cy="7117071"/>
          </a:xfrm>
        </p:grpSpPr>
        <p:grpSp>
          <p:nvGrpSpPr>
            <p:cNvPr id="145" name="Google Shape;145;p9"/>
            <p:cNvGrpSpPr/>
            <p:nvPr/>
          </p:nvGrpSpPr>
          <p:grpSpPr>
            <a:xfrm>
              <a:off x="0" y="0"/>
              <a:ext cx="9144000" cy="6858000"/>
              <a:chOff x="0" y="0"/>
              <a:chExt cx="9144000" cy="6858000"/>
            </a:xfrm>
          </p:grpSpPr>
          <p:grpSp>
            <p:nvGrpSpPr>
              <p:cNvPr id="146" name="Google Shape;146;p9"/>
              <p:cNvGrpSpPr/>
              <p:nvPr/>
            </p:nvGrpSpPr>
            <p:grpSpPr>
              <a:xfrm>
                <a:off x="0" y="0"/>
                <a:ext cx="2514600" cy="6858000"/>
                <a:chOff x="0" y="0"/>
                <a:chExt cx="2514600" cy="6858000"/>
              </a:xfrm>
            </p:grpSpPr>
            <p:sp>
              <p:nvSpPr>
                <p:cNvPr id="147" name="Google Shape;147;p9"/>
                <p:cNvSpPr/>
                <p:nvPr/>
              </p:nvSpPr>
              <p:spPr>
                <a:xfrm>
                  <a:off x="914400" y="0"/>
                  <a:ext cx="1600200" cy="6858000"/>
                </a:xfrm>
                <a:prstGeom prst="rect">
                  <a:avLst/>
                </a:prstGeom>
                <a:solidFill>
                  <a:schemeClr val="lt1">
                    <a:alpha val="9803"/>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Gothic"/>
                    <a:ea typeface="Century Gothic"/>
                    <a:cs typeface="Century Gothic"/>
                    <a:sym typeface="Century Gothic"/>
                  </a:endParaRPr>
                </a:p>
              </p:txBody>
            </p:sp>
            <p:sp>
              <p:nvSpPr>
                <p:cNvPr id="148" name="Google Shape;148;p9"/>
                <p:cNvSpPr/>
                <p:nvPr/>
              </p:nvSpPr>
              <p:spPr>
                <a:xfrm>
                  <a:off x="0" y="0"/>
                  <a:ext cx="457200" cy="6858000"/>
                </a:xfrm>
                <a:prstGeom prst="rect">
                  <a:avLst/>
                </a:prstGeom>
                <a:solidFill>
                  <a:schemeClr val="lt1">
                    <a:alpha val="9803"/>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Gothic"/>
                    <a:ea typeface="Century Gothic"/>
                    <a:cs typeface="Century Gothic"/>
                    <a:sym typeface="Century Gothic"/>
                  </a:endParaRPr>
                </a:p>
              </p:txBody>
            </p:sp>
            <p:sp>
              <p:nvSpPr>
                <p:cNvPr id="149" name="Google Shape;149;p9"/>
                <p:cNvSpPr/>
                <p:nvPr/>
              </p:nvSpPr>
              <p:spPr>
                <a:xfrm>
                  <a:off x="228600" y="0"/>
                  <a:ext cx="762000" cy="6858000"/>
                </a:xfrm>
                <a:prstGeom prst="rect">
                  <a:avLst/>
                </a:prstGeom>
                <a:solidFill>
                  <a:schemeClr val="lt1">
                    <a:alpha val="9803"/>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Gothic"/>
                    <a:ea typeface="Century Gothic"/>
                    <a:cs typeface="Century Gothic"/>
                    <a:sym typeface="Century Gothic"/>
                  </a:endParaRPr>
                </a:p>
              </p:txBody>
            </p:sp>
          </p:grpSp>
          <p:grpSp>
            <p:nvGrpSpPr>
              <p:cNvPr id="150" name="Google Shape;150;p9"/>
              <p:cNvGrpSpPr/>
              <p:nvPr/>
            </p:nvGrpSpPr>
            <p:grpSpPr>
              <a:xfrm>
                <a:off x="422910" y="0"/>
                <a:ext cx="2514600" cy="6858000"/>
                <a:chOff x="0" y="0"/>
                <a:chExt cx="2514600" cy="6858000"/>
              </a:xfrm>
            </p:grpSpPr>
            <p:sp>
              <p:nvSpPr>
                <p:cNvPr id="151" name="Google Shape;151;p9"/>
                <p:cNvSpPr/>
                <p:nvPr/>
              </p:nvSpPr>
              <p:spPr>
                <a:xfrm>
                  <a:off x="914400" y="0"/>
                  <a:ext cx="1600200" cy="6858000"/>
                </a:xfrm>
                <a:prstGeom prst="rect">
                  <a:avLst/>
                </a:prstGeom>
                <a:solidFill>
                  <a:schemeClr val="lt1">
                    <a:alpha val="9803"/>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Gothic"/>
                    <a:ea typeface="Century Gothic"/>
                    <a:cs typeface="Century Gothic"/>
                    <a:sym typeface="Century Gothic"/>
                  </a:endParaRPr>
                </a:p>
              </p:txBody>
            </p:sp>
            <p:sp>
              <p:nvSpPr>
                <p:cNvPr id="152" name="Google Shape;152;p9"/>
                <p:cNvSpPr/>
                <p:nvPr/>
              </p:nvSpPr>
              <p:spPr>
                <a:xfrm>
                  <a:off x="0" y="0"/>
                  <a:ext cx="457200" cy="6858000"/>
                </a:xfrm>
                <a:prstGeom prst="rect">
                  <a:avLst/>
                </a:prstGeom>
                <a:solidFill>
                  <a:schemeClr val="lt1">
                    <a:alpha val="9803"/>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Gothic"/>
                    <a:ea typeface="Century Gothic"/>
                    <a:cs typeface="Century Gothic"/>
                    <a:sym typeface="Century Gothic"/>
                  </a:endParaRPr>
                </a:p>
              </p:txBody>
            </p:sp>
            <p:sp>
              <p:nvSpPr>
                <p:cNvPr id="153" name="Google Shape;153;p9"/>
                <p:cNvSpPr/>
                <p:nvPr/>
              </p:nvSpPr>
              <p:spPr>
                <a:xfrm>
                  <a:off x="228600" y="0"/>
                  <a:ext cx="762000" cy="6858000"/>
                </a:xfrm>
                <a:prstGeom prst="rect">
                  <a:avLst/>
                </a:prstGeom>
                <a:solidFill>
                  <a:schemeClr val="lt1">
                    <a:alpha val="9803"/>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Gothic"/>
                    <a:ea typeface="Century Gothic"/>
                    <a:cs typeface="Century Gothic"/>
                    <a:sym typeface="Century Gothic"/>
                  </a:endParaRPr>
                </a:p>
              </p:txBody>
            </p:sp>
          </p:grpSp>
          <p:grpSp>
            <p:nvGrpSpPr>
              <p:cNvPr id="154" name="Google Shape;154;p9"/>
              <p:cNvGrpSpPr/>
              <p:nvPr/>
            </p:nvGrpSpPr>
            <p:grpSpPr>
              <a:xfrm rot="10800000">
                <a:off x="6629400" y="0"/>
                <a:ext cx="2514600" cy="6858000"/>
                <a:chOff x="0" y="0"/>
                <a:chExt cx="2514600" cy="6858000"/>
              </a:xfrm>
            </p:grpSpPr>
            <p:sp>
              <p:nvSpPr>
                <p:cNvPr id="155" name="Google Shape;155;p9"/>
                <p:cNvSpPr/>
                <p:nvPr/>
              </p:nvSpPr>
              <p:spPr>
                <a:xfrm>
                  <a:off x="914400" y="0"/>
                  <a:ext cx="1600200" cy="6858000"/>
                </a:xfrm>
                <a:prstGeom prst="rect">
                  <a:avLst/>
                </a:prstGeom>
                <a:solidFill>
                  <a:schemeClr val="lt1">
                    <a:alpha val="9803"/>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Gothic"/>
                    <a:ea typeface="Century Gothic"/>
                    <a:cs typeface="Century Gothic"/>
                    <a:sym typeface="Century Gothic"/>
                  </a:endParaRPr>
                </a:p>
              </p:txBody>
            </p:sp>
            <p:sp>
              <p:nvSpPr>
                <p:cNvPr id="156" name="Google Shape;156;p9"/>
                <p:cNvSpPr/>
                <p:nvPr/>
              </p:nvSpPr>
              <p:spPr>
                <a:xfrm>
                  <a:off x="0" y="0"/>
                  <a:ext cx="457200" cy="6858000"/>
                </a:xfrm>
                <a:prstGeom prst="rect">
                  <a:avLst/>
                </a:prstGeom>
                <a:solidFill>
                  <a:schemeClr val="lt1">
                    <a:alpha val="9803"/>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Gothic"/>
                    <a:ea typeface="Century Gothic"/>
                    <a:cs typeface="Century Gothic"/>
                    <a:sym typeface="Century Gothic"/>
                  </a:endParaRPr>
                </a:p>
              </p:txBody>
            </p:sp>
            <p:sp>
              <p:nvSpPr>
                <p:cNvPr id="157" name="Google Shape;157;p9"/>
                <p:cNvSpPr/>
                <p:nvPr/>
              </p:nvSpPr>
              <p:spPr>
                <a:xfrm>
                  <a:off x="228600" y="0"/>
                  <a:ext cx="762000" cy="6858000"/>
                </a:xfrm>
                <a:prstGeom prst="rect">
                  <a:avLst/>
                </a:prstGeom>
                <a:solidFill>
                  <a:schemeClr val="lt1">
                    <a:alpha val="9803"/>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Gothic"/>
                    <a:ea typeface="Century Gothic"/>
                    <a:cs typeface="Century Gothic"/>
                    <a:sym typeface="Century Gothic"/>
                  </a:endParaRPr>
                </a:p>
              </p:txBody>
            </p:sp>
          </p:grpSp>
          <p:sp>
            <p:nvSpPr>
              <p:cNvPr id="158" name="Google Shape;158;p9"/>
              <p:cNvSpPr/>
              <p:nvPr/>
            </p:nvSpPr>
            <p:spPr>
              <a:xfrm>
                <a:off x="3810000" y="0"/>
                <a:ext cx="2819400" cy="6858000"/>
              </a:xfrm>
              <a:prstGeom prst="rect">
                <a:avLst/>
              </a:prstGeom>
              <a:solidFill>
                <a:schemeClr val="lt1">
                  <a:alpha val="9803"/>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Gothic"/>
                  <a:ea typeface="Century Gothic"/>
                  <a:cs typeface="Century Gothic"/>
                  <a:sym typeface="Century Gothic"/>
                </a:endParaRPr>
              </a:p>
            </p:txBody>
          </p:sp>
          <p:sp>
            <p:nvSpPr>
              <p:cNvPr id="159" name="Google Shape;159;p9"/>
              <p:cNvSpPr/>
              <p:nvPr/>
            </p:nvSpPr>
            <p:spPr>
              <a:xfrm>
                <a:off x="2895600" y="0"/>
                <a:ext cx="457200" cy="6858000"/>
              </a:xfrm>
              <a:prstGeom prst="rect">
                <a:avLst/>
              </a:prstGeom>
              <a:solidFill>
                <a:schemeClr val="lt1">
                  <a:alpha val="9803"/>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Gothic"/>
                  <a:ea typeface="Century Gothic"/>
                  <a:cs typeface="Century Gothic"/>
                  <a:sym typeface="Century Gothic"/>
                </a:endParaRPr>
              </a:p>
            </p:txBody>
          </p:sp>
          <p:sp>
            <p:nvSpPr>
              <p:cNvPr id="160" name="Google Shape;160;p9"/>
              <p:cNvSpPr/>
              <p:nvPr/>
            </p:nvSpPr>
            <p:spPr>
              <a:xfrm>
                <a:off x="3124200" y="0"/>
                <a:ext cx="762000" cy="6858000"/>
              </a:xfrm>
              <a:prstGeom prst="rect">
                <a:avLst/>
              </a:prstGeom>
              <a:solidFill>
                <a:schemeClr val="lt1">
                  <a:alpha val="9803"/>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Gothic"/>
                  <a:ea typeface="Century Gothic"/>
                  <a:cs typeface="Century Gothic"/>
                  <a:sym typeface="Century Gothic"/>
                </a:endParaRPr>
              </a:p>
            </p:txBody>
          </p:sp>
        </p:grpSp>
        <p:sp>
          <p:nvSpPr>
            <p:cNvPr id="161" name="Google Shape;161;p9"/>
            <p:cNvSpPr/>
            <p:nvPr/>
          </p:nvSpPr>
          <p:spPr>
            <a:xfrm>
              <a:off x="-11875" y="5035138"/>
              <a:ext cx="9144000" cy="1175655"/>
            </a:xfrm>
            <a:custGeom>
              <a:rect b="b" l="l" r="r" t="t"/>
              <a:pathLst>
                <a:path extrusionOk="0" h="1175655" w="9144000">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noFill/>
            <a:ln cap="flat" cmpd="sng" w="9525">
              <a:solidFill>
                <a:schemeClr val="lt1">
                  <a:alpha val="20000"/>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Century Gothic"/>
                <a:ea typeface="Century Gothic"/>
                <a:cs typeface="Century Gothic"/>
                <a:sym typeface="Century Gothic"/>
              </a:endParaRPr>
            </a:p>
          </p:txBody>
        </p:sp>
        <p:sp>
          <p:nvSpPr>
            <p:cNvPr id="162" name="Google Shape;162;p9"/>
            <p:cNvSpPr/>
            <p:nvPr/>
          </p:nvSpPr>
          <p:spPr>
            <a:xfrm>
              <a:off x="-11875" y="3467595"/>
              <a:ext cx="9144000" cy="890650"/>
            </a:xfrm>
            <a:custGeom>
              <a:rect b="b" l="l" r="r" t="t"/>
              <a:pathLst>
                <a:path extrusionOk="0" h="890650" w="914400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noFill/>
            <a:ln cap="flat" cmpd="sng" w="9525">
              <a:solidFill>
                <a:schemeClr val="lt1">
                  <a:alpha val="20000"/>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Century Gothic"/>
                <a:ea typeface="Century Gothic"/>
                <a:cs typeface="Century Gothic"/>
                <a:sym typeface="Century Gothic"/>
              </a:endParaRPr>
            </a:p>
          </p:txBody>
        </p:sp>
        <p:sp>
          <p:nvSpPr>
            <p:cNvPr id="163" name="Google Shape;163;p9"/>
            <p:cNvSpPr/>
            <p:nvPr/>
          </p:nvSpPr>
          <p:spPr>
            <a:xfrm>
              <a:off x="-23751" y="5640779"/>
              <a:ext cx="3004457" cy="1211283"/>
            </a:xfrm>
            <a:custGeom>
              <a:rect b="b" l="l" r="r" t="t"/>
              <a:pathLst>
                <a:path extrusionOk="0" h="1211283" w="3004457">
                  <a:moveTo>
                    <a:pt x="0" y="0"/>
                  </a:moveTo>
                  <a:cubicBezTo>
                    <a:pt x="1103415" y="501732"/>
                    <a:pt x="2206831" y="1003465"/>
                    <a:pt x="3004457" y="1211283"/>
                  </a:cubicBezTo>
                </a:path>
              </a:pathLst>
            </a:custGeom>
            <a:noFill/>
            <a:ln cap="flat" cmpd="sng" w="9525">
              <a:solidFill>
                <a:schemeClr val="lt1">
                  <a:alpha val="20000"/>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Century Gothic"/>
                <a:ea typeface="Century Gothic"/>
                <a:cs typeface="Century Gothic"/>
                <a:sym typeface="Century Gothic"/>
              </a:endParaRPr>
            </a:p>
          </p:txBody>
        </p:sp>
        <p:sp>
          <p:nvSpPr>
            <p:cNvPr id="164" name="Google Shape;164;p9"/>
            <p:cNvSpPr/>
            <p:nvPr/>
          </p:nvSpPr>
          <p:spPr>
            <a:xfrm>
              <a:off x="-11875" y="5284519"/>
              <a:ext cx="9144000" cy="1478478"/>
            </a:xfrm>
            <a:custGeom>
              <a:rect b="b" l="l" r="r" t="t"/>
              <a:pathLst>
                <a:path extrusionOk="0" h="1478478" w="9144000">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noFill/>
            <a:ln cap="flat" cmpd="sng" w="9525">
              <a:solidFill>
                <a:schemeClr val="lt1">
                  <a:alpha val="20000"/>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Century Gothic"/>
                <a:ea typeface="Century Gothic"/>
                <a:cs typeface="Century Gothic"/>
                <a:sym typeface="Century Gothic"/>
              </a:endParaRPr>
            </a:p>
          </p:txBody>
        </p:sp>
        <p:sp>
          <p:nvSpPr>
            <p:cNvPr id="165" name="Google Shape;165;p9"/>
            <p:cNvSpPr/>
            <p:nvPr/>
          </p:nvSpPr>
          <p:spPr>
            <a:xfrm>
              <a:off x="2137558" y="5132120"/>
              <a:ext cx="6982691" cy="1719942"/>
            </a:xfrm>
            <a:custGeom>
              <a:rect b="b" l="l" r="r" t="t"/>
              <a:pathLst>
                <a:path extrusionOk="0" h="1719942" w="6982691">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noFill/>
            <a:ln cap="flat" cmpd="sng" w="9525">
              <a:solidFill>
                <a:schemeClr val="lt1">
                  <a:alpha val="20000"/>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Century Gothic"/>
                <a:ea typeface="Century Gothic"/>
                <a:cs typeface="Century Gothic"/>
                <a:sym typeface="Century Gothic"/>
              </a:endParaRPr>
            </a:p>
          </p:txBody>
        </p:sp>
        <p:sp>
          <p:nvSpPr>
            <p:cNvPr id="166" name="Google Shape;166;p9"/>
            <p:cNvSpPr/>
            <p:nvPr/>
          </p:nvSpPr>
          <p:spPr>
            <a:xfrm rot="1800000">
              <a:off x="2996165" y="2859252"/>
              <a:ext cx="1601400" cy="1388236"/>
            </a:xfrm>
            <a:prstGeom prst="hexagon">
              <a:avLst>
                <a:gd fmla="val 28544" name="adj"/>
                <a:gd fmla="val 115470" name="vf"/>
              </a:avLst>
            </a:prstGeom>
            <a:solidFill>
              <a:schemeClr val="lt1">
                <a:alpha val="9803"/>
              </a:schemeClr>
            </a:solidFill>
            <a:ln cap="flat" cmpd="sng" w="12700">
              <a:solidFill>
                <a:schemeClr val="lt1">
                  <a:alpha val="11764"/>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Gothic"/>
                <a:ea typeface="Century Gothic"/>
                <a:cs typeface="Century Gothic"/>
                <a:sym typeface="Century Gothic"/>
              </a:endParaRPr>
            </a:p>
          </p:txBody>
        </p:sp>
        <p:sp>
          <p:nvSpPr>
            <p:cNvPr id="167" name="Google Shape;167;p9"/>
            <p:cNvSpPr/>
            <p:nvPr/>
          </p:nvSpPr>
          <p:spPr>
            <a:xfrm rot="1800000">
              <a:off x="3720065" y="4126078"/>
              <a:ext cx="1601400" cy="1388236"/>
            </a:xfrm>
            <a:prstGeom prst="hexagon">
              <a:avLst>
                <a:gd fmla="val 28544" name="adj"/>
                <a:gd fmla="val 115470" name="vf"/>
              </a:avLst>
            </a:prstGeom>
            <a:solidFill>
              <a:schemeClr val="lt1">
                <a:alpha val="0"/>
              </a:schemeClr>
            </a:solidFill>
            <a:ln cap="flat" cmpd="sng" w="12700">
              <a:solidFill>
                <a:schemeClr val="lt1">
                  <a:alpha val="11764"/>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Gothic"/>
                <a:ea typeface="Century Gothic"/>
                <a:cs typeface="Century Gothic"/>
                <a:sym typeface="Century Gothic"/>
              </a:endParaRPr>
            </a:p>
          </p:txBody>
        </p:sp>
        <p:sp>
          <p:nvSpPr>
            <p:cNvPr id="168" name="Google Shape;168;p9"/>
            <p:cNvSpPr/>
            <p:nvPr/>
          </p:nvSpPr>
          <p:spPr>
            <a:xfrm rot="1800000">
              <a:off x="3729591" y="1592427"/>
              <a:ext cx="1601400" cy="1388236"/>
            </a:xfrm>
            <a:prstGeom prst="hexagon">
              <a:avLst>
                <a:gd fmla="val 28544" name="adj"/>
                <a:gd fmla="val 115470" name="vf"/>
              </a:avLst>
            </a:prstGeom>
            <a:solidFill>
              <a:schemeClr val="lt1">
                <a:alpha val="6666"/>
              </a:schemeClr>
            </a:solidFill>
            <a:ln cap="flat" cmpd="sng" w="12700">
              <a:solidFill>
                <a:schemeClr val="lt1">
                  <a:alpha val="7843"/>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Gothic"/>
                <a:ea typeface="Century Gothic"/>
                <a:cs typeface="Century Gothic"/>
                <a:sym typeface="Century Gothic"/>
              </a:endParaRPr>
            </a:p>
          </p:txBody>
        </p:sp>
        <p:sp>
          <p:nvSpPr>
            <p:cNvPr id="169" name="Google Shape;169;p9"/>
            <p:cNvSpPr/>
            <p:nvPr/>
          </p:nvSpPr>
          <p:spPr>
            <a:xfrm rot="1800000">
              <a:off x="2977115" y="325603"/>
              <a:ext cx="1601400" cy="1388236"/>
            </a:xfrm>
            <a:prstGeom prst="hexagon">
              <a:avLst>
                <a:gd fmla="val 28544" name="adj"/>
                <a:gd fmla="val 115470" name="vf"/>
              </a:avLst>
            </a:prstGeom>
            <a:solidFill>
              <a:schemeClr val="lt1">
                <a:alpha val="3921"/>
              </a:schemeClr>
            </a:solidFill>
            <a:ln cap="flat" cmpd="sng" w="12700">
              <a:solidFill>
                <a:schemeClr val="lt1">
                  <a:alpha val="7843"/>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Gothic"/>
                <a:ea typeface="Century Gothic"/>
                <a:cs typeface="Century Gothic"/>
                <a:sym typeface="Century Gothic"/>
              </a:endParaRPr>
            </a:p>
          </p:txBody>
        </p:sp>
        <p:sp>
          <p:nvSpPr>
            <p:cNvPr id="170" name="Google Shape;170;p9"/>
            <p:cNvSpPr/>
            <p:nvPr/>
          </p:nvSpPr>
          <p:spPr>
            <a:xfrm rot="1800000">
              <a:off x="4463014" y="5383378"/>
              <a:ext cx="1601400" cy="1388236"/>
            </a:xfrm>
            <a:prstGeom prst="hexagon">
              <a:avLst>
                <a:gd fmla="val 28544" name="adj"/>
                <a:gd fmla="val 115470" name="vf"/>
              </a:avLst>
            </a:prstGeom>
            <a:solidFill>
              <a:schemeClr val="lt1">
                <a:alpha val="5882"/>
              </a:schemeClr>
            </a:solidFill>
            <a:ln cap="flat" cmpd="sng" w="12700">
              <a:solidFill>
                <a:schemeClr val="lt1">
                  <a:alpha val="11764"/>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Gothic"/>
                <a:ea typeface="Century Gothic"/>
                <a:cs typeface="Century Gothic"/>
                <a:sym typeface="Century Gothic"/>
              </a:endParaRPr>
            </a:p>
          </p:txBody>
        </p:sp>
        <p:sp>
          <p:nvSpPr>
            <p:cNvPr id="171" name="Google Shape;171;p9"/>
            <p:cNvSpPr/>
            <p:nvPr/>
          </p:nvSpPr>
          <p:spPr>
            <a:xfrm rot="1800000">
              <a:off x="-382404" y="4201528"/>
              <a:ext cx="1261499" cy="1388236"/>
            </a:xfrm>
            <a:custGeom>
              <a:rect b="b" l="l" r="r" t="t"/>
              <a:pathLst>
                <a:path extrusionOk="0" h="1388236" w="1261499">
                  <a:moveTo>
                    <a:pt x="0" y="105098"/>
                  </a:moveTo>
                  <a:lnTo>
                    <a:pt x="56357" y="0"/>
                  </a:lnTo>
                  <a:lnTo>
                    <a:pt x="865241" y="0"/>
                  </a:lnTo>
                  <a:lnTo>
                    <a:pt x="1261499" y="694118"/>
                  </a:lnTo>
                  <a:lnTo>
                    <a:pt x="865241" y="1388236"/>
                  </a:lnTo>
                  <a:lnTo>
                    <a:pt x="744578" y="1387893"/>
                  </a:lnTo>
                  <a:lnTo>
                    <a:pt x="0" y="105098"/>
                  </a:lnTo>
                  <a:close/>
                </a:path>
              </a:pathLst>
            </a:custGeom>
            <a:solidFill>
              <a:schemeClr val="lt1">
                <a:alpha val="9803"/>
              </a:schemeClr>
            </a:solidFill>
            <a:ln cap="flat" cmpd="sng" w="12700">
              <a:solidFill>
                <a:schemeClr val="lt1">
                  <a:alpha val="11764"/>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Gothic"/>
                <a:ea typeface="Century Gothic"/>
                <a:cs typeface="Century Gothic"/>
                <a:sym typeface="Century Gothic"/>
              </a:endParaRPr>
            </a:p>
          </p:txBody>
        </p:sp>
        <p:sp>
          <p:nvSpPr>
            <p:cNvPr id="172" name="Google Shape;172;p9"/>
            <p:cNvSpPr/>
            <p:nvPr/>
          </p:nvSpPr>
          <p:spPr>
            <a:xfrm rot="1800000">
              <a:off x="24365" y="5402429"/>
              <a:ext cx="1601400" cy="1388236"/>
            </a:xfrm>
            <a:prstGeom prst="hexagon">
              <a:avLst>
                <a:gd fmla="val 28544" name="adj"/>
                <a:gd fmla="val 115470" name="vf"/>
              </a:avLst>
            </a:prstGeom>
            <a:solidFill>
              <a:schemeClr val="lt1">
                <a:alpha val="0"/>
              </a:schemeClr>
            </a:solidFill>
            <a:ln cap="flat" cmpd="sng" w="12700">
              <a:solidFill>
                <a:schemeClr val="lt1">
                  <a:alpha val="11764"/>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Gothic"/>
                <a:ea typeface="Century Gothic"/>
                <a:cs typeface="Century Gothic"/>
                <a:sym typeface="Century Gothic"/>
              </a:endParaRPr>
            </a:p>
          </p:txBody>
        </p:sp>
        <p:sp>
          <p:nvSpPr>
            <p:cNvPr id="173" name="Google Shape;173;p9"/>
            <p:cNvSpPr/>
            <p:nvPr/>
          </p:nvSpPr>
          <p:spPr>
            <a:xfrm rot="1800000">
              <a:off x="52941" y="2849728"/>
              <a:ext cx="1601400" cy="1388236"/>
            </a:xfrm>
            <a:prstGeom prst="hexagon">
              <a:avLst>
                <a:gd fmla="val 28544" name="adj"/>
                <a:gd fmla="val 115470" name="vf"/>
              </a:avLst>
            </a:prstGeom>
            <a:solidFill>
              <a:schemeClr val="lt1">
                <a:alpha val="6666"/>
              </a:schemeClr>
            </a:solidFill>
            <a:ln cap="flat" cmpd="sng" w="12700">
              <a:solidFill>
                <a:schemeClr val="lt1">
                  <a:alpha val="7843"/>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Gothic"/>
                <a:ea typeface="Century Gothic"/>
                <a:cs typeface="Century Gothic"/>
                <a:sym typeface="Century Gothic"/>
              </a:endParaRPr>
            </a:p>
          </p:txBody>
        </p:sp>
        <p:sp>
          <p:nvSpPr>
            <p:cNvPr id="174" name="Google Shape;174;p9"/>
            <p:cNvSpPr/>
            <p:nvPr/>
          </p:nvSpPr>
          <p:spPr>
            <a:xfrm rot="1800000">
              <a:off x="776840" y="4126077"/>
              <a:ext cx="1601400" cy="1388236"/>
            </a:xfrm>
            <a:prstGeom prst="hexagon">
              <a:avLst>
                <a:gd fmla="val 28544" name="adj"/>
                <a:gd fmla="val 115470" name="vf"/>
              </a:avLst>
            </a:prstGeom>
            <a:solidFill>
              <a:schemeClr val="lt1">
                <a:alpha val="0"/>
              </a:schemeClr>
            </a:solidFill>
            <a:ln cap="flat" cmpd="sng" w="12700">
              <a:solidFill>
                <a:schemeClr val="lt1">
                  <a:alpha val="11764"/>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Gothic"/>
                <a:ea typeface="Century Gothic"/>
                <a:cs typeface="Century Gothic"/>
                <a:sym typeface="Century Gothic"/>
              </a:endParaRPr>
            </a:p>
          </p:txBody>
        </p:sp>
        <p:sp>
          <p:nvSpPr>
            <p:cNvPr id="175" name="Google Shape;175;p9"/>
            <p:cNvSpPr/>
            <p:nvPr/>
          </p:nvSpPr>
          <p:spPr>
            <a:xfrm rot="1800000">
              <a:off x="1510265" y="5411953"/>
              <a:ext cx="1601400" cy="1388236"/>
            </a:xfrm>
            <a:prstGeom prst="hexagon">
              <a:avLst>
                <a:gd fmla="val 28544" name="adj"/>
                <a:gd fmla="val 115470" name="vf"/>
              </a:avLst>
            </a:prstGeom>
            <a:solidFill>
              <a:schemeClr val="lt1">
                <a:alpha val="0"/>
              </a:schemeClr>
            </a:solidFill>
            <a:ln cap="flat" cmpd="sng" w="12700">
              <a:solidFill>
                <a:schemeClr val="lt1">
                  <a:alpha val="11764"/>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Gothic"/>
                <a:ea typeface="Century Gothic"/>
                <a:cs typeface="Century Gothic"/>
                <a:sym typeface="Century Gothic"/>
              </a:endParaRPr>
            </a:p>
          </p:txBody>
        </p:sp>
        <p:sp>
          <p:nvSpPr>
            <p:cNvPr id="176" name="Google Shape;176;p9"/>
            <p:cNvSpPr/>
            <p:nvPr/>
          </p:nvSpPr>
          <p:spPr>
            <a:xfrm rot="1800000">
              <a:off x="1529316" y="2859252"/>
              <a:ext cx="1601400" cy="1388236"/>
            </a:xfrm>
            <a:prstGeom prst="hexagon">
              <a:avLst>
                <a:gd fmla="val 28544" name="adj"/>
                <a:gd fmla="val 115470" name="vf"/>
              </a:avLst>
            </a:prstGeom>
            <a:solidFill>
              <a:schemeClr val="lt1">
                <a:alpha val="6666"/>
              </a:schemeClr>
            </a:solidFill>
            <a:ln cap="flat" cmpd="sng" w="12700">
              <a:solidFill>
                <a:schemeClr val="lt1">
                  <a:alpha val="7843"/>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Gothic"/>
                <a:ea typeface="Century Gothic"/>
                <a:cs typeface="Century Gothic"/>
                <a:sym typeface="Century Gothic"/>
              </a:endParaRPr>
            </a:p>
          </p:txBody>
        </p:sp>
        <p:sp>
          <p:nvSpPr>
            <p:cNvPr id="177" name="Google Shape;177;p9"/>
            <p:cNvSpPr/>
            <p:nvPr/>
          </p:nvSpPr>
          <p:spPr>
            <a:xfrm rot="1800000">
              <a:off x="795890" y="1563853"/>
              <a:ext cx="1601400" cy="1388236"/>
            </a:xfrm>
            <a:prstGeom prst="hexagon">
              <a:avLst>
                <a:gd fmla="val 28544" name="adj"/>
                <a:gd fmla="val 115470" name="vf"/>
              </a:avLst>
            </a:prstGeom>
            <a:solidFill>
              <a:schemeClr val="lt1">
                <a:alpha val="0"/>
              </a:schemeClr>
            </a:solidFill>
            <a:ln cap="flat" cmpd="sng" w="12700">
              <a:solidFill>
                <a:schemeClr val="lt1">
                  <a:alpha val="11764"/>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Gothic"/>
                <a:ea typeface="Century Gothic"/>
                <a:cs typeface="Century Gothic"/>
                <a:sym typeface="Century Gothic"/>
              </a:endParaRPr>
            </a:p>
          </p:txBody>
        </p:sp>
        <p:sp>
          <p:nvSpPr>
            <p:cNvPr id="178" name="Google Shape;178;p9"/>
            <p:cNvSpPr/>
            <p:nvPr/>
          </p:nvSpPr>
          <p:spPr>
            <a:xfrm rot="1800000">
              <a:off x="6806166" y="4145128"/>
              <a:ext cx="1601400" cy="1388236"/>
            </a:xfrm>
            <a:prstGeom prst="hexagon">
              <a:avLst>
                <a:gd fmla="val 28544" name="adj"/>
                <a:gd fmla="val 115470" name="vf"/>
              </a:avLst>
            </a:prstGeom>
            <a:solidFill>
              <a:schemeClr val="lt1">
                <a:alpha val="9803"/>
              </a:schemeClr>
            </a:solidFill>
            <a:ln cap="flat" cmpd="sng" w="12700">
              <a:solidFill>
                <a:schemeClr val="lt1">
                  <a:alpha val="11764"/>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Gothic"/>
                <a:ea typeface="Century Gothic"/>
                <a:cs typeface="Century Gothic"/>
                <a:sym typeface="Century Gothic"/>
              </a:endParaRPr>
            </a:p>
          </p:txBody>
        </p:sp>
        <p:sp>
          <p:nvSpPr>
            <p:cNvPr id="179" name="Google Shape;179;p9"/>
            <p:cNvSpPr/>
            <p:nvPr/>
          </p:nvSpPr>
          <p:spPr>
            <a:xfrm rot="1800000">
              <a:off x="7549116" y="5421479"/>
              <a:ext cx="1601400" cy="1388236"/>
            </a:xfrm>
            <a:prstGeom prst="hexagon">
              <a:avLst>
                <a:gd fmla="val 28544" name="adj"/>
                <a:gd fmla="val 115470" name="vf"/>
              </a:avLst>
            </a:prstGeom>
            <a:solidFill>
              <a:schemeClr val="lt1">
                <a:alpha val="0"/>
              </a:schemeClr>
            </a:solidFill>
            <a:ln cap="flat" cmpd="sng" w="12700">
              <a:solidFill>
                <a:schemeClr val="lt1">
                  <a:alpha val="11764"/>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Gothic"/>
                <a:ea typeface="Century Gothic"/>
                <a:cs typeface="Century Gothic"/>
                <a:sym typeface="Century Gothic"/>
              </a:endParaRPr>
            </a:p>
          </p:txBody>
        </p:sp>
        <p:sp>
          <p:nvSpPr>
            <p:cNvPr id="180" name="Google Shape;180;p9"/>
            <p:cNvSpPr/>
            <p:nvPr/>
          </p:nvSpPr>
          <p:spPr>
            <a:xfrm rot="1800000">
              <a:off x="7549117" y="2868778"/>
              <a:ext cx="1601400" cy="1388236"/>
            </a:xfrm>
            <a:prstGeom prst="hexagon">
              <a:avLst>
                <a:gd fmla="val 28544" name="adj"/>
                <a:gd fmla="val 115470" name="vf"/>
              </a:avLst>
            </a:prstGeom>
            <a:solidFill>
              <a:schemeClr val="lt1">
                <a:alpha val="6666"/>
              </a:schemeClr>
            </a:solidFill>
            <a:ln cap="flat" cmpd="sng" w="12700">
              <a:solidFill>
                <a:schemeClr val="lt1">
                  <a:alpha val="7843"/>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Gothic"/>
                <a:ea typeface="Century Gothic"/>
                <a:cs typeface="Century Gothic"/>
                <a:sym typeface="Century Gothic"/>
              </a:endParaRPr>
            </a:p>
          </p:txBody>
        </p:sp>
        <p:sp>
          <p:nvSpPr>
            <p:cNvPr id="181" name="Google Shape;181;p9"/>
            <p:cNvSpPr/>
            <p:nvPr/>
          </p:nvSpPr>
          <p:spPr>
            <a:xfrm rot="1800000">
              <a:off x="8306521" y="4055629"/>
              <a:ext cx="1243407" cy="1388236"/>
            </a:xfrm>
            <a:custGeom>
              <a:rect b="b" l="l" r="r" t="t"/>
              <a:pathLst>
                <a:path extrusionOk="0" h="1388236" w="1243407">
                  <a:moveTo>
                    <a:pt x="0" y="694118"/>
                  </a:moveTo>
                  <a:lnTo>
                    <a:pt x="396258" y="0"/>
                  </a:lnTo>
                  <a:lnTo>
                    <a:pt x="474029" y="4016"/>
                  </a:lnTo>
                  <a:lnTo>
                    <a:pt x="1243407" y="1325983"/>
                  </a:lnTo>
                  <a:lnTo>
                    <a:pt x="1205142" y="1388236"/>
                  </a:lnTo>
                  <a:lnTo>
                    <a:pt x="396258" y="1388236"/>
                  </a:lnTo>
                  <a:lnTo>
                    <a:pt x="0" y="694118"/>
                  </a:lnTo>
                  <a:close/>
                </a:path>
              </a:pathLst>
            </a:custGeom>
            <a:solidFill>
              <a:schemeClr val="lt1">
                <a:alpha val="3921"/>
              </a:schemeClr>
            </a:solidFill>
            <a:ln cap="flat" cmpd="sng" w="12700">
              <a:solidFill>
                <a:schemeClr val="lt1">
                  <a:alpha val="11764"/>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Gothic"/>
                <a:ea typeface="Century Gothic"/>
                <a:cs typeface="Century Gothic"/>
                <a:sym typeface="Century Gothic"/>
              </a:endParaRPr>
            </a:p>
          </p:txBody>
        </p:sp>
        <p:sp>
          <p:nvSpPr>
            <p:cNvPr id="182" name="Google Shape;182;p9"/>
            <p:cNvSpPr/>
            <p:nvPr/>
          </p:nvSpPr>
          <p:spPr>
            <a:xfrm rot="1800000">
              <a:off x="8306771" y="1511524"/>
              <a:ext cx="1241871" cy="1388822"/>
            </a:xfrm>
            <a:custGeom>
              <a:rect b="b" l="l" r="r" t="t"/>
              <a:pathLst>
                <a:path extrusionOk="0" h="1388822" w="1241871">
                  <a:moveTo>
                    <a:pt x="0" y="694704"/>
                  </a:moveTo>
                  <a:lnTo>
                    <a:pt x="396258" y="586"/>
                  </a:lnTo>
                  <a:lnTo>
                    <a:pt x="482002" y="0"/>
                  </a:lnTo>
                  <a:lnTo>
                    <a:pt x="1241871" y="1323912"/>
                  </a:lnTo>
                  <a:lnTo>
                    <a:pt x="1205142" y="1388822"/>
                  </a:lnTo>
                  <a:lnTo>
                    <a:pt x="396258" y="1388822"/>
                  </a:lnTo>
                  <a:lnTo>
                    <a:pt x="0" y="694704"/>
                  </a:lnTo>
                  <a:close/>
                </a:path>
              </a:pathLst>
            </a:custGeom>
            <a:solidFill>
              <a:schemeClr val="lt1">
                <a:alpha val="0"/>
              </a:schemeClr>
            </a:solidFill>
            <a:ln cap="flat" cmpd="sng" w="12700">
              <a:solidFill>
                <a:schemeClr val="lt1">
                  <a:alpha val="11764"/>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Gothic"/>
                <a:ea typeface="Century Gothic"/>
                <a:cs typeface="Century Gothic"/>
                <a:sym typeface="Century Gothic"/>
              </a:endParaRPr>
            </a:p>
          </p:txBody>
        </p:sp>
      </p:grpSp>
      <p:sp>
        <p:nvSpPr>
          <p:cNvPr id="183" name="Google Shape;183;p9"/>
          <p:cNvSpPr/>
          <p:nvPr/>
        </p:nvSpPr>
        <p:spPr>
          <a:xfrm>
            <a:off x="4561242" y="-21511"/>
            <a:ext cx="3679116" cy="6271840"/>
          </a:xfrm>
          <a:prstGeom prst="rect">
            <a:avLst/>
          </a:prstGeom>
          <a:solidFill>
            <a:srgbClr val="F5F5F5"/>
          </a:solidFill>
          <a:ln cap="flat" cmpd="sng" w="15875">
            <a:solidFill>
              <a:srgbClr val="74A50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Gothic"/>
              <a:ea typeface="Century Gothic"/>
              <a:cs typeface="Century Gothic"/>
              <a:sym typeface="Century Gothic"/>
            </a:endParaRPr>
          </a:p>
        </p:txBody>
      </p:sp>
      <p:sp>
        <p:nvSpPr>
          <p:cNvPr id="184" name="Google Shape;184;p9"/>
          <p:cNvSpPr/>
          <p:nvPr/>
        </p:nvSpPr>
        <p:spPr>
          <a:xfrm>
            <a:off x="4649096" y="-21510"/>
            <a:ext cx="3505200" cy="623938"/>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Gothic"/>
              <a:ea typeface="Century Gothic"/>
              <a:cs typeface="Century Gothic"/>
              <a:sym typeface="Century Gothic"/>
            </a:endParaRPr>
          </a:p>
        </p:txBody>
      </p:sp>
      <p:sp>
        <p:nvSpPr>
          <p:cNvPr id="185" name="Google Shape;185;p9"/>
          <p:cNvSpPr txBox="1"/>
          <p:nvPr>
            <p:ph idx="10" type="dt"/>
          </p:nvPr>
        </p:nvSpPr>
        <p:spPr>
          <a:xfrm>
            <a:off x="5997388" y="224492"/>
            <a:ext cx="21336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6" name="Google Shape;186;p9"/>
          <p:cNvSpPr txBox="1"/>
          <p:nvPr>
            <p:ph idx="12" type="sldNum"/>
          </p:nvPr>
        </p:nvSpPr>
        <p:spPr>
          <a:xfrm>
            <a:off x="4649096" y="224491"/>
            <a:ext cx="1332156"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de-DE"/>
              <a:t>‹#›</a:t>
            </a:fld>
            <a:endParaRPr/>
          </a:p>
        </p:txBody>
      </p:sp>
      <p:sp>
        <p:nvSpPr>
          <p:cNvPr id="187" name="Google Shape;187;p9"/>
          <p:cNvSpPr/>
          <p:nvPr/>
        </p:nvSpPr>
        <p:spPr>
          <a:xfrm>
            <a:off x="905571" y="601883"/>
            <a:ext cx="3562257" cy="5648445"/>
          </a:xfrm>
          <a:prstGeom prst="rect">
            <a:avLst/>
          </a:prstGeom>
          <a:solidFill>
            <a:schemeClr val="l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Gothic"/>
              <a:ea typeface="Century Gothic"/>
              <a:cs typeface="Century Gothic"/>
              <a:sym typeface="Century Gothic"/>
            </a:endParaRPr>
          </a:p>
        </p:txBody>
      </p:sp>
      <p:sp>
        <p:nvSpPr>
          <p:cNvPr id="188" name="Google Shape;188;p9"/>
          <p:cNvSpPr txBox="1"/>
          <p:nvPr>
            <p:ph idx="1" type="body"/>
          </p:nvPr>
        </p:nvSpPr>
        <p:spPr>
          <a:xfrm>
            <a:off x="1145894" y="856527"/>
            <a:ext cx="3090440" cy="5150734"/>
          </a:xfrm>
          <a:prstGeom prst="rect">
            <a:avLst/>
          </a:prstGeom>
          <a:noFill/>
          <a:ln>
            <a:noFill/>
          </a:ln>
        </p:spPr>
        <p:txBody>
          <a:bodyPr anchorCtr="0" anchor="t" bIns="45700" lIns="91425" spcFirstLastPara="1" rIns="91425" wrap="square" tIns="45700">
            <a:normAutofit/>
          </a:bodyPr>
          <a:lstStyle>
            <a:lvl1pPr indent="-344424" lvl="0" marL="457200" algn="l">
              <a:spcBef>
                <a:spcPts val="480"/>
              </a:spcBef>
              <a:spcAft>
                <a:spcPts val="0"/>
              </a:spcAft>
              <a:buSzPts val="1824"/>
              <a:buChar char="🞇"/>
              <a:defRPr sz="2400"/>
            </a:lvl1pPr>
            <a:lvl2pPr indent="-334772" lvl="1" marL="914400" algn="l">
              <a:spcBef>
                <a:spcPts val="440"/>
              </a:spcBef>
              <a:spcAft>
                <a:spcPts val="0"/>
              </a:spcAft>
              <a:buSzPts val="1672"/>
              <a:buChar char="🞇"/>
              <a:defRPr sz="2200"/>
            </a:lvl2pPr>
            <a:lvl3pPr indent="-325119" lvl="2" marL="1371600" algn="l">
              <a:spcBef>
                <a:spcPts val="400"/>
              </a:spcBef>
              <a:spcAft>
                <a:spcPts val="0"/>
              </a:spcAft>
              <a:buSzPts val="1520"/>
              <a:buChar char="🞇"/>
              <a:defRPr sz="2000"/>
            </a:lvl3pPr>
            <a:lvl4pPr indent="-315467" lvl="3" marL="1828800" algn="l">
              <a:spcBef>
                <a:spcPts val="360"/>
              </a:spcBef>
              <a:spcAft>
                <a:spcPts val="0"/>
              </a:spcAft>
              <a:buSzPts val="1368"/>
              <a:buChar char="🞇"/>
              <a:defRPr sz="1800"/>
            </a:lvl4pPr>
            <a:lvl5pPr indent="-305816" lvl="4" marL="2286000" algn="l">
              <a:spcBef>
                <a:spcPts val="320"/>
              </a:spcBef>
              <a:spcAft>
                <a:spcPts val="0"/>
              </a:spcAft>
              <a:buSzPts val="1216"/>
              <a:buChar char="🞇"/>
              <a:defRPr sz="1600"/>
            </a:lvl5pPr>
            <a:lvl6pPr indent="-325120" lvl="5" marL="2743200" algn="l">
              <a:spcBef>
                <a:spcPts val="400"/>
              </a:spcBef>
              <a:spcAft>
                <a:spcPts val="0"/>
              </a:spcAft>
              <a:buSzPts val="1520"/>
              <a:buChar char="🞇"/>
              <a:defRPr sz="2000"/>
            </a:lvl6pPr>
            <a:lvl7pPr indent="-325120" lvl="6" marL="3200400" algn="l">
              <a:spcBef>
                <a:spcPts val="400"/>
              </a:spcBef>
              <a:spcAft>
                <a:spcPts val="0"/>
              </a:spcAft>
              <a:buSzPts val="1520"/>
              <a:buChar char="🞇"/>
              <a:defRPr sz="2000"/>
            </a:lvl7pPr>
            <a:lvl8pPr indent="-325120" lvl="7" marL="3657600" algn="l">
              <a:spcBef>
                <a:spcPts val="400"/>
              </a:spcBef>
              <a:spcAft>
                <a:spcPts val="0"/>
              </a:spcAft>
              <a:buSzPts val="1520"/>
              <a:buChar char="🞇"/>
              <a:defRPr sz="2000"/>
            </a:lvl8pPr>
            <a:lvl9pPr indent="-325120" lvl="8" marL="4114800" algn="l">
              <a:spcBef>
                <a:spcPts val="400"/>
              </a:spcBef>
              <a:spcAft>
                <a:spcPts val="0"/>
              </a:spcAft>
              <a:buSzPts val="1520"/>
              <a:buChar char="🞇"/>
              <a:defRPr sz="2000"/>
            </a:lvl9pPr>
          </a:lstStyle>
          <a:p/>
        </p:txBody>
      </p:sp>
      <p:sp>
        <p:nvSpPr>
          <p:cNvPr id="189" name="Google Shape;189;p9"/>
          <p:cNvSpPr/>
          <p:nvPr/>
        </p:nvSpPr>
        <p:spPr>
          <a:xfrm>
            <a:off x="4650889" y="6088284"/>
            <a:ext cx="3505200" cy="8174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Gothic"/>
              <a:ea typeface="Century Gothic"/>
              <a:cs typeface="Century Gothic"/>
              <a:sym typeface="Century Gothic"/>
            </a:endParaRPr>
          </a:p>
        </p:txBody>
      </p:sp>
      <p:sp>
        <p:nvSpPr>
          <p:cNvPr id="190" name="Google Shape;190;p9"/>
          <p:cNvSpPr txBox="1"/>
          <p:nvPr>
            <p:ph idx="11" type="ftr"/>
          </p:nvPr>
        </p:nvSpPr>
        <p:spPr>
          <a:xfrm>
            <a:off x="4641448" y="5724835"/>
            <a:ext cx="3493664" cy="365125"/>
          </a:xfrm>
          <a:prstGeom prst="rect">
            <a:avLst/>
          </a:prstGeom>
          <a:noFill/>
          <a:ln>
            <a:noFill/>
          </a:ln>
        </p:spPr>
        <p:txBody>
          <a:bodyPr anchorCtr="0" anchor="ctr" bIns="45700" lIns="91425" spcFirstLastPara="1" rIns="91425" wrap="square" tIns="45700">
            <a:norm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1" name="Google Shape;191;p9"/>
          <p:cNvSpPr txBox="1"/>
          <p:nvPr>
            <p:ph type="title"/>
          </p:nvPr>
        </p:nvSpPr>
        <p:spPr>
          <a:xfrm>
            <a:off x="4739833" y="2657434"/>
            <a:ext cx="3304572" cy="1463153"/>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1"/>
              </a:buClr>
              <a:buSzPts val="2800"/>
              <a:buFont typeface="Century Gothic"/>
              <a:buNone/>
              <a:defRPr b="0" sz="28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2" name="Google Shape;192;p9"/>
          <p:cNvSpPr txBox="1"/>
          <p:nvPr>
            <p:ph idx="2" type="body"/>
          </p:nvPr>
        </p:nvSpPr>
        <p:spPr>
          <a:xfrm>
            <a:off x="4736592" y="4136994"/>
            <a:ext cx="3298784" cy="1517904"/>
          </a:xfrm>
          <a:prstGeom prst="rect">
            <a:avLst/>
          </a:prstGeom>
          <a:noFill/>
          <a:ln>
            <a:noFill/>
          </a:ln>
        </p:spPr>
        <p:txBody>
          <a:bodyPr anchorCtr="0" anchor="t" bIns="45700" lIns="91425" spcFirstLastPara="1" rIns="91425" wrap="square" tIns="45700">
            <a:normAutofit/>
          </a:bodyPr>
          <a:lstStyle>
            <a:lvl1pPr indent="-228600" lvl="0" marL="457200" algn="l">
              <a:spcBef>
                <a:spcPts val="320"/>
              </a:spcBef>
              <a:spcAft>
                <a:spcPts val="0"/>
              </a:spcAft>
              <a:buSzPts val="1216"/>
              <a:buNone/>
              <a:defRPr sz="1600">
                <a:solidFill>
                  <a:srgbClr val="424242"/>
                </a:solidFill>
              </a:defRPr>
            </a:lvl1pPr>
            <a:lvl2pPr indent="-228600" lvl="1" marL="914400" algn="l">
              <a:spcBef>
                <a:spcPts val="240"/>
              </a:spcBef>
              <a:spcAft>
                <a:spcPts val="0"/>
              </a:spcAft>
              <a:buSzPts val="912"/>
              <a:buNone/>
              <a:defRPr sz="1200"/>
            </a:lvl2pPr>
            <a:lvl3pPr indent="-228600" lvl="2" marL="1371600" algn="l">
              <a:spcBef>
                <a:spcPts val="200"/>
              </a:spcBef>
              <a:spcAft>
                <a:spcPts val="0"/>
              </a:spcAft>
              <a:buSzPts val="760"/>
              <a:buNone/>
              <a:defRPr sz="1000"/>
            </a:lvl3pPr>
            <a:lvl4pPr indent="-228600" lvl="3" marL="1828800" algn="l">
              <a:spcBef>
                <a:spcPts val="180"/>
              </a:spcBef>
              <a:spcAft>
                <a:spcPts val="0"/>
              </a:spcAft>
              <a:buSzPts val="684"/>
              <a:buNone/>
              <a:defRPr sz="900"/>
            </a:lvl4pPr>
            <a:lvl5pPr indent="-228600" lvl="4" marL="2286000" algn="l">
              <a:spcBef>
                <a:spcPts val="180"/>
              </a:spcBef>
              <a:spcAft>
                <a:spcPts val="0"/>
              </a:spcAft>
              <a:buSzPts val="684"/>
              <a:buNone/>
              <a:defRPr sz="900"/>
            </a:lvl5pPr>
            <a:lvl6pPr indent="-228600" lvl="5" marL="2743200" algn="l">
              <a:spcBef>
                <a:spcPts val="180"/>
              </a:spcBef>
              <a:spcAft>
                <a:spcPts val="0"/>
              </a:spcAft>
              <a:buSzPts val="684"/>
              <a:buNone/>
              <a:defRPr sz="900"/>
            </a:lvl6pPr>
            <a:lvl7pPr indent="-228600" lvl="6" marL="3200400" algn="l">
              <a:spcBef>
                <a:spcPts val="180"/>
              </a:spcBef>
              <a:spcAft>
                <a:spcPts val="0"/>
              </a:spcAft>
              <a:buSzPts val="684"/>
              <a:buNone/>
              <a:defRPr sz="900"/>
            </a:lvl7pPr>
            <a:lvl8pPr indent="-228600" lvl="7" marL="3657600" algn="l">
              <a:spcBef>
                <a:spcPts val="180"/>
              </a:spcBef>
              <a:spcAft>
                <a:spcPts val="0"/>
              </a:spcAft>
              <a:buSzPts val="684"/>
              <a:buNone/>
              <a:defRPr sz="900"/>
            </a:lvl8pPr>
            <a:lvl9pPr indent="-228600" lvl="8" marL="4114800" algn="l">
              <a:spcBef>
                <a:spcPts val="180"/>
              </a:spcBef>
              <a:spcAft>
                <a:spcPts val="0"/>
              </a:spcAft>
              <a:buSzPts val="684"/>
              <a:buNone/>
              <a:defRPr sz="900"/>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ld mit Überschrift" showMasterSp="0" type="picTx">
  <p:cSld name="PICTURE_WITH_CAPTION_TEXT">
    <p:spTree>
      <p:nvGrpSpPr>
        <p:cNvPr id="193" name="Shape 193"/>
        <p:cNvGrpSpPr/>
        <p:nvPr/>
      </p:nvGrpSpPr>
      <p:grpSpPr>
        <a:xfrm>
          <a:off x="0" y="0"/>
          <a:ext cx="0" cy="0"/>
          <a:chOff x="0" y="0"/>
          <a:chExt cx="0" cy="0"/>
        </a:xfrm>
      </p:grpSpPr>
      <p:grpSp>
        <p:nvGrpSpPr>
          <p:cNvPr id="194" name="Google Shape;194;p10"/>
          <p:cNvGrpSpPr/>
          <p:nvPr/>
        </p:nvGrpSpPr>
        <p:grpSpPr>
          <a:xfrm>
            <a:off x="-644959" y="0"/>
            <a:ext cx="10458653" cy="7117071"/>
            <a:chOff x="-644959" y="0"/>
            <a:chExt cx="10458653" cy="7117071"/>
          </a:xfrm>
        </p:grpSpPr>
        <p:grpSp>
          <p:nvGrpSpPr>
            <p:cNvPr id="195" name="Google Shape;195;p10"/>
            <p:cNvGrpSpPr/>
            <p:nvPr/>
          </p:nvGrpSpPr>
          <p:grpSpPr>
            <a:xfrm>
              <a:off x="0" y="0"/>
              <a:ext cx="9144000" cy="6858000"/>
              <a:chOff x="0" y="0"/>
              <a:chExt cx="9144000" cy="6858000"/>
            </a:xfrm>
          </p:grpSpPr>
          <p:grpSp>
            <p:nvGrpSpPr>
              <p:cNvPr id="196" name="Google Shape;196;p10"/>
              <p:cNvGrpSpPr/>
              <p:nvPr/>
            </p:nvGrpSpPr>
            <p:grpSpPr>
              <a:xfrm>
                <a:off x="0" y="0"/>
                <a:ext cx="2514600" cy="6858000"/>
                <a:chOff x="0" y="0"/>
                <a:chExt cx="2514600" cy="6858000"/>
              </a:xfrm>
            </p:grpSpPr>
            <p:sp>
              <p:nvSpPr>
                <p:cNvPr id="197" name="Google Shape;197;p10"/>
                <p:cNvSpPr/>
                <p:nvPr/>
              </p:nvSpPr>
              <p:spPr>
                <a:xfrm>
                  <a:off x="914400" y="0"/>
                  <a:ext cx="1600200" cy="6858000"/>
                </a:xfrm>
                <a:prstGeom prst="rect">
                  <a:avLst/>
                </a:prstGeom>
                <a:solidFill>
                  <a:schemeClr val="lt1">
                    <a:alpha val="9803"/>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Gothic"/>
                    <a:ea typeface="Century Gothic"/>
                    <a:cs typeface="Century Gothic"/>
                    <a:sym typeface="Century Gothic"/>
                  </a:endParaRPr>
                </a:p>
              </p:txBody>
            </p:sp>
            <p:sp>
              <p:nvSpPr>
                <p:cNvPr id="198" name="Google Shape;198;p10"/>
                <p:cNvSpPr/>
                <p:nvPr/>
              </p:nvSpPr>
              <p:spPr>
                <a:xfrm>
                  <a:off x="0" y="0"/>
                  <a:ext cx="457200" cy="6858000"/>
                </a:xfrm>
                <a:prstGeom prst="rect">
                  <a:avLst/>
                </a:prstGeom>
                <a:solidFill>
                  <a:schemeClr val="lt1">
                    <a:alpha val="9803"/>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Gothic"/>
                    <a:ea typeface="Century Gothic"/>
                    <a:cs typeface="Century Gothic"/>
                    <a:sym typeface="Century Gothic"/>
                  </a:endParaRPr>
                </a:p>
              </p:txBody>
            </p:sp>
            <p:sp>
              <p:nvSpPr>
                <p:cNvPr id="199" name="Google Shape;199;p10"/>
                <p:cNvSpPr/>
                <p:nvPr/>
              </p:nvSpPr>
              <p:spPr>
                <a:xfrm>
                  <a:off x="228600" y="0"/>
                  <a:ext cx="762000" cy="6858000"/>
                </a:xfrm>
                <a:prstGeom prst="rect">
                  <a:avLst/>
                </a:prstGeom>
                <a:solidFill>
                  <a:schemeClr val="lt1">
                    <a:alpha val="9803"/>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Gothic"/>
                    <a:ea typeface="Century Gothic"/>
                    <a:cs typeface="Century Gothic"/>
                    <a:sym typeface="Century Gothic"/>
                  </a:endParaRPr>
                </a:p>
              </p:txBody>
            </p:sp>
          </p:grpSp>
          <p:grpSp>
            <p:nvGrpSpPr>
              <p:cNvPr id="200" name="Google Shape;200;p10"/>
              <p:cNvGrpSpPr/>
              <p:nvPr/>
            </p:nvGrpSpPr>
            <p:grpSpPr>
              <a:xfrm>
                <a:off x="422910" y="0"/>
                <a:ext cx="2514600" cy="6858000"/>
                <a:chOff x="0" y="0"/>
                <a:chExt cx="2514600" cy="6858000"/>
              </a:xfrm>
            </p:grpSpPr>
            <p:sp>
              <p:nvSpPr>
                <p:cNvPr id="201" name="Google Shape;201;p10"/>
                <p:cNvSpPr/>
                <p:nvPr/>
              </p:nvSpPr>
              <p:spPr>
                <a:xfrm>
                  <a:off x="914400" y="0"/>
                  <a:ext cx="1600200" cy="6858000"/>
                </a:xfrm>
                <a:prstGeom prst="rect">
                  <a:avLst/>
                </a:prstGeom>
                <a:solidFill>
                  <a:schemeClr val="lt1">
                    <a:alpha val="9803"/>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Gothic"/>
                    <a:ea typeface="Century Gothic"/>
                    <a:cs typeface="Century Gothic"/>
                    <a:sym typeface="Century Gothic"/>
                  </a:endParaRPr>
                </a:p>
              </p:txBody>
            </p:sp>
            <p:sp>
              <p:nvSpPr>
                <p:cNvPr id="202" name="Google Shape;202;p10"/>
                <p:cNvSpPr/>
                <p:nvPr/>
              </p:nvSpPr>
              <p:spPr>
                <a:xfrm>
                  <a:off x="0" y="0"/>
                  <a:ext cx="457200" cy="6858000"/>
                </a:xfrm>
                <a:prstGeom prst="rect">
                  <a:avLst/>
                </a:prstGeom>
                <a:solidFill>
                  <a:schemeClr val="lt1">
                    <a:alpha val="9803"/>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Gothic"/>
                    <a:ea typeface="Century Gothic"/>
                    <a:cs typeface="Century Gothic"/>
                    <a:sym typeface="Century Gothic"/>
                  </a:endParaRPr>
                </a:p>
              </p:txBody>
            </p:sp>
            <p:sp>
              <p:nvSpPr>
                <p:cNvPr id="203" name="Google Shape;203;p10"/>
                <p:cNvSpPr/>
                <p:nvPr/>
              </p:nvSpPr>
              <p:spPr>
                <a:xfrm>
                  <a:off x="228600" y="0"/>
                  <a:ext cx="762000" cy="6858000"/>
                </a:xfrm>
                <a:prstGeom prst="rect">
                  <a:avLst/>
                </a:prstGeom>
                <a:solidFill>
                  <a:schemeClr val="lt1">
                    <a:alpha val="9803"/>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Gothic"/>
                    <a:ea typeface="Century Gothic"/>
                    <a:cs typeface="Century Gothic"/>
                    <a:sym typeface="Century Gothic"/>
                  </a:endParaRPr>
                </a:p>
              </p:txBody>
            </p:sp>
          </p:grpSp>
          <p:grpSp>
            <p:nvGrpSpPr>
              <p:cNvPr id="204" name="Google Shape;204;p10"/>
              <p:cNvGrpSpPr/>
              <p:nvPr/>
            </p:nvGrpSpPr>
            <p:grpSpPr>
              <a:xfrm rot="10800000">
                <a:off x="6629400" y="0"/>
                <a:ext cx="2514600" cy="6858000"/>
                <a:chOff x="0" y="0"/>
                <a:chExt cx="2514600" cy="6858000"/>
              </a:xfrm>
            </p:grpSpPr>
            <p:sp>
              <p:nvSpPr>
                <p:cNvPr id="205" name="Google Shape;205;p10"/>
                <p:cNvSpPr/>
                <p:nvPr/>
              </p:nvSpPr>
              <p:spPr>
                <a:xfrm>
                  <a:off x="914400" y="0"/>
                  <a:ext cx="1600200" cy="6858000"/>
                </a:xfrm>
                <a:prstGeom prst="rect">
                  <a:avLst/>
                </a:prstGeom>
                <a:solidFill>
                  <a:schemeClr val="lt1">
                    <a:alpha val="9803"/>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Gothic"/>
                    <a:ea typeface="Century Gothic"/>
                    <a:cs typeface="Century Gothic"/>
                    <a:sym typeface="Century Gothic"/>
                  </a:endParaRPr>
                </a:p>
              </p:txBody>
            </p:sp>
            <p:sp>
              <p:nvSpPr>
                <p:cNvPr id="206" name="Google Shape;206;p10"/>
                <p:cNvSpPr/>
                <p:nvPr/>
              </p:nvSpPr>
              <p:spPr>
                <a:xfrm>
                  <a:off x="0" y="0"/>
                  <a:ext cx="457200" cy="6858000"/>
                </a:xfrm>
                <a:prstGeom prst="rect">
                  <a:avLst/>
                </a:prstGeom>
                <a:solidFill>
                  <a:schemeClr val="lt1">
                    <a:alpha val="9803"/>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Gothic"/>
                    <a:ea typeface="Century Gothic"/>
                    <a:cs typeface="Century Gothic"/>
                    <a:sym typeface="Century Gothic"/>
                  </a:endParaRPr>
                </a:p>
              </p:txBody>
            </p:sp>
            <p:sp>
              <p:nvSpPr>
                <p:cNvPr id="207" name="Google Shape;207;p10"/>
                <p:cNvSpPr/>
                <p:nvPr/>
              </p:nvSpPr>
              <p:spPr>
                <a:xfrm>
                  <a:off x="228600" y="0"/>
                  <a:ext cx="762000" cy="6858000"/>
                </a:xfrm>
                <a:prstGeom prst="rect">
                  <a:avLst/>
                </a:prstGeom>
                <a:solidFill>
                  <a:schemeClr val="lt1">
                    <a:alpha val="9803"/>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Gothic"/>
                    <a:ea typeface="Century Gothic"/>
                    <a:cs typeface="Century Gothic"/>
                    <a:sym typeface="Century Gothic"/>
                  </a:endParaRPr>
                </a:p>
              </p:txBody>
            </p:sp>
          </p:grpSp>
          <p:sp>
            <p:nvSpPr>
              <p:cNvPr id="208" name="Google Shape;208;p10"/>
              <p:cNvSpPr/>
              <p:nvPr/>
            </p:nvSpPr>
            <p:spPr>
              <a:xfrm>
                <a:off x="3810000" y="0"/>
                <a:ext cx="2819400" cy="6858000"/>
              </a:xfrm>
              <a:prstGeom prst="rect">
                <a:avLst/>
              </a:prstGeom>
              <a:solidFill>
                <a:schemeClr val="lt1">
                  <a:alpha val="9803"/>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Gothic"/>
                  <a:ea typeface="Century Gothic"/>
                  <a:cs typeface="Century Gothic"/>
                  <a:sym typeface="Century Gothic"/>
                </a:endParaRPr>
              </a:p>
            </p:txBody>
          </p:sp>
          <p:sp>
            <p:nvSpPr>
              <p:cNvPr id="209" name="Google Shape;209;p10"/>
              <p:cNvSpPr/>
              <p:nvPr/>
            </p:nvSpPr>
            <p:spPr>
              <a:xfrm>
                <a:off x="2895600" y="0"/>
                <a:ext cx="457200" cy="6858000"/>
              </a:xfrm>
              <a:prstGeom prst="rect">
                <a:avLst/>
              </a:prstGeom>
              <a:solidFill>
                <a:schemeClr val="lt1">
                  <a:alpha val="9803"/>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Gothic"/>
                  <a:ea typeface="Century Gothic"/>
                  <a:cs typeface="Century Gothic"/>
                  <a:sym typeface="Century Gothic"/>
                </a:endParaRPr>
              </a:p>
            </p:txBody>
          </p:sp>
          <p:sp>
            <p:nvSpPr>
              <p:cNvPr id="210" name="Google Shape;210;p10"/>
              <p:cNvSpPr/>
              <p:nvPr/>
            </p:nvSpPr>
            <p:spPr>
              <a:xfrm>
                <a:off x="3124200" y="0"/>
                <a:ext cx="762000" cy="6858000"/>
              </a:xfrm>
              <a:prstGeom prst="rect">
                <a:avLst/>
              </a:prstGeom>
              <a:solidFill>
                <a:schemeClr val="lt1">
                  <a:alpha val="9803"/>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Gothic"/>
                  <a:ea typeface="Century Gothic"/>
                  <a:cs typeface="Century Gothic"/>
                  <a:sym typeface="Century Gothic"/>
                </a:endParaRPr>
              </a:p>
            </p:txBody>
          </p:sp>
        </p:grpSp>
        <p:sp>
          <p:nvSpPr>
            <p:cNvPr id="211" name="Google Shape;211;p10"/>
            <p:cNvSpPr/>
            <p:nvPr/>
          </p:nvSpPr>
          <p:spPr>
            <a:xfrm>
              <a:off x="-11875" y="5035138"/>
              <a:ext cx="9144000" cy="1175655"/>
            </a:xfrm>
            <a:custGeom>
              <a:rect b="b" l="l" r="r" t="t"/>
              <a:pathLst>
                <a:path extrusionOk="0" h="1175655" w="9144000">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noFill/>
            <a:ln cap="flat" cmpd="sng" w="9525">
              <a:solidFill>
                <a:schemeClr val="lt1">
                  <a:alpha val="20000"/>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Century Gothic"/>
                <a:ea typeface="Century Gothic"/>
                <a:cs typeface="Century Gothic"/>
                <a:sym typeface="Century Gothic"/>
              </a:endParaRPr>
            </a:p>
          </p:txBody>
        </p:sp>
        <p:sp>
          <p:nvSpPr>
            <p:cNvPr id="212" name="Google Shape;212;p10"/>
            <p:cNvSpPr/>
            <p:nvPr/>
          </p:nvSpPr>
          <p:spPr>
            <a:xfrm>
              <a:off x="-11875" y="3467595"/>
              <a:ext cx="9144000" cy="890650"/>
            </a:xfrm>
            <a:custGeom>
              <a:rect b="b" l="l" r="r" t="t"/>
              <a:pathLst>
                <a:path extrusionOk="0" h="890650" w="914400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noFill/>
            <a:ln cap="flat" cmpd="sng" w="9525">
              <a:solidFill>
                <a:schemeClr val="lt1">
                  <a:alpha val="20000"/>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Century Gothic"/>
                <a:ea typeface="Century Gothic"/>
                <a:cs typeface="Century Gothic"/>
                <a:sym typeface="Century Gothic"/>
              </a:endParaRPr>
            </a:p>
          </p:txBody>
        </p:sp>
        <p:sp>
          <p:nvSpPr>
            <p:cNvPr id="213" name="Google Shape;213;p10"/>
            <p:cNvSpPr/>
            <p:nvPr/>
          </p:nvSpPr>
          <p:spPr>
            <a:xfrm>
              <a:off x="-23751" y="5640779"/>
              <a:ext cx="3004457" cy="1211283"/>
            </a:xfrm>
            <a:custGeom>
              <a:rect b="b" l="l" r="r" t="t"/>
              <a:pathLst>
                <a:path extrusionOk="0" h="1211283" w="3004457">
                  <a:moveTo>
                    <a:pt x="0" y="0"/>
                  </a:moveTo>
                  <a:cubicBezTo>
                    <a:pt x="1103415" y="501732"/>
                    <a:pt x="2206831" y="1003465"/>
                    <a:pt x="3004457" y="1211283"/>
                  </a:cubicBezTo>
                </a:path>
              </a:pathLst>
            </a:custGeom>
            <a:noFill/>
            <a:ln cap="flat" cmpd="sng" w="9525">
              <a:solidFill>
                <a:schemeClr val="lt1">
                  <a:alpha val="20000"/>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Century Gothic"/>
                <a:ea typeface="Century Gothic"/>
                <a:cs typeface="Century Gothic"/>
                <a:sym typeface="Century Gothic"/>
              </a:endParaRPr>
            </a:p>
          </p:txBody>
        </p:sp>
        <p:sp>
          <p:nvSpPr>
            <p:cNvPr id="214" name="Google Shape;214;p10"/>
            <p:cNvSpPr/>
            <p:nvPr/>
          </p:nvSpPr>
          <p:spPr>
            <a:xfrm>
              <a:off x="-11875" y="5284519"/>
              <a:ext cx="9144000" cy="1478478"/>
            </a:xfrm>
            <a:custGeom>
              <a:rect b="b" l="l" r="r" t="t"/>
              <a:pathLst>
                <a:path extrusionOk="0" h="1478478" w="9144000">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noFill/>
            <a:ln cap="flat" cmpd="sng" w="9525">
              <a:solidFill>
                <a:schemeClr val="lt1">
                  <a:alpha val="20000"/>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Century Gothic"/>
                <a:ea typeface="Century Gothic"/>
                <a:cs typeface="Century Gothic"/>
                <a:sym typeface="Century Gothic"/>
              </a:endParaRPr>
            </a:p>
          </p:txBody>
        </p:sp>
        <p:sp>
          <p:nvSpPr>
            <p:cNvPr id="215" name="Google Shape;215;p10"/>
            <p:cNvSpPr/>
            <p:nvPr/>
          </p:nvSpPr>
          <p:spPr>
            <a:xfrm>
              <a:off x="2137558" y="5132120"/>
              <a:ext cx="6982691" cy="1719942"/>
            </a:xfrm>
            <a:custGeom>
              <a:rect b="b" l="l" r="r" t="t"/>
              <a:pathLst>
                <a:path extrusionOk="0" h="1719942" w="6982691">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noFill/>
            <a:ln cap="flat" cmpd="sng" w="9525">
              <a:solidFill>
                <a:schemeClr val="lt1">
                  <a:alpha val="20000"/>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Century Gothic"/>
                <a:ea typeface="Century Gothic"/>
                <a:cs typeface="Century Gothic"/>
                <a:sym typeface="Century Gothic"/>
              </a:endParaRPr>
            </a:p>
          </p:txBody>
        </p:sp>
        <p:sp>
          <p:nvSpPr>
            <p:cNvPr id="216" name="Google Shape;216;p10"/>
            <p:cNvSpPr/>
            <p:nvPr/>
          </p:nvSpPr>
          <p:spPr>
            <a:xfrm rot="1800000">
              <a:off x="2996165" y="2859252"/>
              <a:ext cx="1601400" cy="1388236"/>
            </a:xfrm>
            <a:prstGeom prst="hexagon">
              <a:avLst>
                <a:gd fmla="val 28544" name="adj"/>
                <a:gd fmla="val 115470" name="vf"/>
              </a:avLst>
            </a:prstGeom>
            <a:solidFill>
              <a:schemeClr val="lt1">
                <a:alpha val="9803"/>
              </a:schemeClr>
            </a:solidFill>
            <a:ln cap="flat" cmpd="sng" w="12700">
              <a:solidFill>
                <a:schemeClr val="lt1">
                  <a:alpha val="11764"/>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Gothic"/>
                <a:ea typeface="Century Gothic"/>
                <a:cs typeface="Century Gothic"/>
                <a:sym typeface="Century Gothic"/>
              </a:endParaRPr>
            </a:p>
          </p:txBody>
        </p:sp>
        <p:sp>
          <p:nvSpPr>
            <p:cNvPr id="217" name="Google Shape;217;p10"/>
            <p:cNvSpPr/>
            <p:nvPr/>
          </p:nvSpPr>
          <p:spPr>
            <a:xfrm rot="1800000">
              <a:off x="3720065" y="4126078"/>
              <a:ext cx="1601400" cy="1388236"/>
            </a:xfrm>
            <a:prstGeom prst="hexagon">
              <a:avLst>
                <a:gd fmla="val 28544" name="adj"/>
                <a:gd fmla="val 115470" name="vf"/>
              </a:avLst>
            </a:prstGeom>
            <a:solidFill>
              <a:schemeClr val="lt1">
                <a:alpha val="0"/>
              </a:schemeClr>
            </a:solidFill>
            <a:ln cap="flat" cmpd="sng" w="12700">
              <a:solidFill>
                <a:schemeClr val="lt1">
                  <a:alpha val="11764"/>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Gothic"/>
                <a:ea typeface="Century Gothic"/>
                <a:cs typeface="Century Gothic"/>
                <a:sym typeface="Century Gothic"/>
              </a:endParaRPr>
            </a:p>
          </p:txBody>
        </p:sp>
        <p:sp>
          <p:nvSpPr>
            <p:cNvPr id="218" name="Google Shape;218;p10"/>
            <p:cNvSpPr/>
            <p:nvPr/>
          </p:nvSpPr>
          <p:spPr>
            <a:xfrm rot="1800000">
              <a:off x="3729591" y="1592427"/>
              <a:ext cx="1601400" cy="1388236"/>
            </a:xfrm>
            <a:prstGeom prst="hexagon">
              <a:avLst>
                <a:gd fmla="val 28544" name="adj"/>
                <a:gd fmla="val 115470" name="vf"/>
              </a:avLst>
            </a:prstGeom>
            <a:solidFill>
              <a:schemeClr val="lt1">
                <a:alpha val="6666"/>
              </a:schemeClr>
            </a:solidFill>
            <a:ln cap="flat" cmpd="sng" w="12700">
              <a:solidFill>
                <a:schemeClr val="lt1">
                  <a:alpha val="7843"/>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Gothic"/>
                <a:ea typeface="Century Gothic"/>
                <a:cs typeface="Century Gothic"/>
                <a:sym typeface="Century Gothic"/>
              </a:endParaRPr>
            </a:p>
          </p:txBody>
        </p:sp>
        <p:sp>
          <p:nvSpPr>
            <p:cNvPr id="219" name="Google Shape;219;p10"/>
            <p:cNvSpPr/>
            <p:nvPr/>
          </p:nvSpPr>
          <p:spPr>
            <a:xfrm rot="1800000">
              <a:off x="2977115" y="325603"/>
              <a:ext cx="1601400" cy="1388236"/>
            </a:xfrm>
            <a:prstGeom prst="hexagon">
              <a:avLst>
                <a:gd fmla="val 28544" name="adj"/>
                <a:gd fmla="val 115470" name="vf"/>
              </a:avLst>
            </a:prstGeom>
            <a:solidFill>
              <a:schemeClr val="lt1">
                <a:alpha val="3921"/>
              </a:schemeClr>
            </a:solidFill>
            <a:ln cap="flat" cmpd="sng" w="12700">
              <a:solidFill>
                <a:schemeClr val="lt1">
                  <a:alpha val="7843"/>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Gothic"/>
                <a:ea typeface="Century Gothic"/>
                <a:cs typeface="Century Gothic"/>
                <a:sym typeface="Century Gothic"/>
              </a:endParaRPr>
            </a:p>
          </p:txBody>
        </p:sp>
        <p:sp>
          <p:nvSpPr>
            <p:cNvPr id="220" name="Google Shape;220;p10"/>
            <p:cNvSpPr/>
            <p:nvPr/>
          </p:nvSpPr>
          <p:spPr>
            <a:xfrm rot="1800000">
              <a:off x="4463014" y="5383378"/>
              <a:ext cx="1601400" cy="1388236"/>
            </a:xfrm>
            <a:prstGeom prst="hexagon">
              <a:avLst>
                <a:gd fmla="val 28544" name="adj"/>
                <a:gd fmla="val 115470" name="vf"/>
              </a:avLst>
            </a:prstGeom>
            <a:solidFill>
              <a:schemeClr val="lt1">
                <a:alpha val="5882"/>
              </a:schemeClr>
            </a:solidFill>
            <a:ln cap="flat" cmpd="sng" w="12700">
              <a:solidFill>
                <a:schemeClr val="lt1">
                  <a:alpha val="11764"/>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Gothic"/>
                <a:ea typeface="Century Gothic"/>
                <a:cs typeface="Century Gothic"/>
                <a:sym typeface="Century Gothic"/>
              </a:endParaRPr>
            </a:p>
          </p:txBody>
        </p:sp>
        <p:sp>
          <p:nvSpPr>
            <p:cNvPr id="221" name="Google Shape;221;p10"/>
            <p:cNvSpPr/>
            <p:nvPr/>
          </p:nvSpPr>
          <p:spPr>
            <a:xfrm rot="1800000">
              <a:off x="-382404" y="4201528"/>
              <a:ext cx="1261499" cy="1388236"/>
            </a:xfrm>
            <a:custGeom>
              <a:rect b="b" l="l" r="r" t="t"/>
              <a:pathLst>
                <a:path extrusionOk="0" h="1388236" w="1261499">
                  <a:moveTo>
                    <a:pt x="0" y="105098"/>
                  </a:moveTo>
                  <a:lnTo>
                    <a:pt x="56357" y="0"/>
                  </a:lnTo>
                  <a:lnTo>
                    <a:pt x="865241" y="0"/>
                  </a:lnTo>
                  <a:lnTo>
                    <a:pt x="1261499" y="694118"/>
                  </a:lnTo>
                  <a:lnTo>
                    <a:pt x="865241" y="1388236"/>
                  </a:lnTo>
                  <a:lnTo>
                    <a:pt x="744578" y="1387893"/>
                  </a:lnTo>
                  <a:lnTo>
                    <a:pt x="0" y="105098"/>
                  </a:lnTo>
                  <a:close/>
                </a:path>
              </a:pathLst>
            </a:custGeom>
            <a:solidFill>
              <a:schemeClr val="lt1">
                <a:alpha val="9803"/>
              </a:schemeClr>
            </a:solidFill>
            <a:ln cap="flat" cmpd="sng" w="12700">
              <a:solidFill>
                <a:schemeClr val="lt1">
                  <a:alpha val="11764"/>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Gothic"/>
                <a:ea typeface="Century Gothic"/>
                <a:cs typeface="Century Gothic"/>
                <a:sym typeface="Century Gothic"/>
              </a:endParaRPr>
            </a:p>
          </p:txBody>
        </p:sp>
        <p:sp>
          <p:nvSpPr>
            <p:cNvPr id="222" name="Google Shape;222;p10"/>
            <p:cNvSpPr/>
            <p:nvPr/>
          </p:nvSpPr>
          <p:spPr>
            <a:xfrm rot="1800000">
              <a:off x="24365" y="5402429"/>
              <a:ext cx="1601400" cy="1388236"/>
            </a:xfrm>
            <a:prstGeom prst="hexagon">
              <a:avLst>
                <a:gd fmla="val 28544" name="adj"/>
                <a:gd fmla="val 115470" name="vf"/>
              </a:avLst>
            </a:prstGeom>
            <a:solidFill>
              <a:schemeClr val="lt1">
                <a:alpha val="0"/>
              </a:schemeClr>
            </a:solidFill>
            <a:ln cap="flat" cmpd="sng" w="12700">
              <a:solidFill>
                <a:schemeClr val="lt1">
                  <a:alpha val="11764"/>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Gothic"/>
                <a:ea typeface="Century Gothic"/>
                <a:cs typeface="Century Gothic"/>
                <a:sym typeface="Century Gothic"/>
              </a:endParaRPr>
            </a:p>
          </p:txBody>
        </p:sp>
        <p:sp>
          <p:nvSpPr>
            <p:cNvPr id="223" name="Google Shape;223;p10"/>
            <p:cNvSpPr/>
            <p:nvPr/>
          </p:nvSpPr>
          <p:spPr>
            <a:xfrm rot="1800000">
              <a:off x="52941" y="2849728"/>
              <a:ext cx="1601400" cy="1388236"/>
            </a:xfrm>
            <a:prstGeom prst="hexagon">
              <a:avLst>
                <a:gd fmla="val 28544" name="adj"/>
                <a:gd fmla="val 115470" name="vf"/>
              </a:avLst>
            </a:prstGeom>
            <a:solidFill>
              <a:schemeClr val="lt1">
                <a:alpha val="6666"/>
              </a:schemeClr>
            </a:solidFill>
            <a:ln cap="flat" cmpd="sng" w="12700">
              <a:solidFill>
                <a:schemeClr val="lt1">
                  <a:alpha val="7843"/>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Gothic"/>
                <a:ea typeface="Century Gothic"/>
                <a:cs typeface="Century Gothic"/>
                <a:sym typeface="Century Gothic"/>
              </a:endParaRPr>
            </a:p>
          </p:txBody>
        </p:sp>
        <p:sp>
          <p:nvSpPr>
            <p:cNvPr id="224" name="Google Shape;224;p10"/>
            <p:cNvSpPr/>
            <p:nvPr/>
          </p:nvSpPr>
          <p:spPr>
            <a:xfrm rot="1800000">
              <a:off x="776840" y="4126077"/>
              <a:ext cx="1601400" cy="1388236"/>
            </a:xfrm>
            <a:prstGeom prst="hexagon">
              <a:avLst>
                <a:gd fmla="val 28544" name="adj"/>
                <a:gd fmla="val 115470" name="vf"/>
              </a:avLst>
            </a:prstGeom>
            <a:solidFill>
              <a:schemeClr val="lt1">
                <a:alpha val="0"/>
              </a:schemeClr>
            </a:solidFill>
            <a:ln cap="flat" cmpd="sng" w="12700">
              <a:solidFill>
                <a:schemeClr val="lt1">
                  <a:alpha val="11764"/>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Gothic"/>
                <a:ea typeface="Century Gothic"/>
                <a:cs typeface="Century Gothic"/>
                <a:sym typeface="Century Gothic"/>
              </a:endParaRPr>
            </a:p>
          </p:txBody>
        </p:sp>
        <p:sp>
          <p:nvSpPr>
            <p:cNvPr id="225" name="Google Shape;225;p10"/>
            <p:cNvSpPr/>
            <p:nvPr/>
          </p:nvSpPr>
          <p:spPr>
            <a:xfrm rot="1800000">
              <a:off x="1510265" y="5411953"/>
              <a:ext cx="1601400" cy="1388236"/>
            </a:xfrm>
            <a:prstGeom prst="hexagon">
              <a:avLst>
                <a:gd fmla="val 28544" name="adj"/>
                <a:gd fmla="val 115470" name="vf"/>
              </a:avLst>
            </a:prstGeom>
            <a:solidFill>
              <a:schemeClr val="lt1">
                <a:alpha val="0"/>
              </a:schemeClr>
            </a:solidFill>
            <a:ln cap="flat" cmpd="sng" w="12700">
              <a:solidFill>
                <a:schemeClr val="lt1">
                  <a:alpha val="11764"/>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Gothic"/>
                <a:ea typeface="Century Gothic"/>
                <a:cs typeface="Century Gothic"/>
                <a:sym typeface="Century Gothic"/>
              </a:endParaRPr>
            </a:p>
          </p:txBody>
        </p:sp>
        <p:sp>
          <p:nvSpPr>
            <p:cNvPr id="226" name="Google Shape;226;p10"/>
            <p:cNvSpPr/>
            <p:nvPr/>
          </p:nvSpPr>
          <p:spPr>
            <a:xfrm rot="1800000">
              <a:off x="1529316" y="2859252"/>
              <a:ext cx="1601400" cy="1388236"/>
            </a:xfrm>
            <a:prstGeom prst="hexagon">
              <a:avLst>
                <a:gd fmla="val 28544" name="adj"/>
                <a:gd fmla="val 115470" name="vf"/>
              </a:avLst>
            </a:prstGeom>
            <a:solidFill>
              <a:schemeClr val="lt1">
                <a:alpha val="6666"/>
              </a:schemeClr>
            </a:solidFill>
            <a:ln cap="flat" cmpd="sng" w="12700">
              <a:solidFill>
                <a:schemeClr val="lt1">
                  <a:alpha val="7843"/>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Gothic"/>
                <a:ea typeface="Century Gothic"/>
                <a:cs typeface="Century Gothic"/>
                <a:sym typeface="Century Gothic"/>
              </a:endParaRPr>
            </a:p>
          </p:txBody>
        </p:sp>
        <p:sp>
          <p:nvSpPr>
            <p:cNvPr id="227" name="Google Shape;227;p10"/>
            <p:cNvSpPr/>
            <p:nvPr/>
          </p:nvSpPr>
          <p:spPr>
            <a:xfrm rot="1800000">
              <a:off x="795890" y="1563853"/>
              <a:ext cx="1601400" cy="1388236"/>
            </a:xfrm>
            <a:prstGeom prst="hexagon">
              <a:avLst>
                <a:gd fmla="val 28544" name="adj"/>
                <a:gd fmla="val 115470" name="vf"/>
              </a:avLst>
            </a:prstGeom>
            <a:solidFill>
              <a:schemeClr val="lt1">
                <a:alpha val="0"/>
              </a:schemeClr>
            </a:solidFill>
            <a:ln cap="flat" cmpd="sng" w="12700">
              <a:solidFill>
                <a:schemeClr val="lt1">
                  <a:alpha val="11764"/>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Gothic"/>
                <a:ea typeface="Century Gothic"/>
                <a:cs typeface="Century Gothic"/>
                <a:sym typeface="Century Gothic"/>
              </a:endParaRPr>
            </a:p>
          </p:txBody>
        </p:sp>
        <p:sp>
          <p:nvSpPr>
            <p:cNvPr id="228" name="Google Shape;228;p10"/>
            <p:cNvSpPr/>
            <p:nvPr/>
          </p:nvSpPr>
          <p:spPr>
            <a:xfrm rot="1800000">
              <a:off x="6806166" y="4145128"/>
              <a:ext cx="1601400" cy="1388236"/>
            </a:xfrm>
            <a:prstGeom prst="hexagon">
              <a:avLst>
                <a:gd fmla="val 28544" name="adj"/>
                <a:gd fmla="val 115470" name="vf"/>
              </a:avLst>
            </a:prstGeom>
            <a:solidFill>
              <a:schemeClr val="lt1">
                <a:alpha val="9803"/>
              </a:schemeClr>
            </a:solidFill>
            <a:ln cap="flat" cmpd="sng" w="12700">
              <a:solidFill>
                <a:schemeClr val="lt1">
                  <a:alpha val="11764"/>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Gothic"/>
                <a:ea typeface="Century Gothic"/>
                <a:cs typeface="Century Gothic"/>
                <a:sym typeface="Century Gothic"/>
              </a:endParaRPr>
            </a:p>
          </p:txBody>
        </p:sp>
        <p:sp>
          <p:nvSpPr>
            <p:cNvPr id="229" name="Google Shape;229;p10"/>
            <p:cNvSpPr/>
            <p:nvPr/>
          </p:nvSpPr>
          <p:spPr>
            <a:xfrm rot="1800000">
              <a:off x="7549116" y="5421479"/>
              <a:ext cx="1601400" cy="1388236"/>
            </a:xfrm>
            <a:prstGeom prst="hexagon">
              <a:avLst>
                <a:gd fmla="val 28544" name="adj"/>
                <a:gd fmla="val 115470" name="vf"/>
              </a:avLst>
            </a:prstGeom>
            <a:solidFill>
              <a:schemeClr val="lt1">
                <a:alpha val="0"/>
              </a:schemeClr>
            </a:solidFill>
            <a:ln cap="flat" cmpd="sng" w="12700">
              <a:solidFill>
                <a:schemeClr val="lt1">
                  <a:alpha val="11764"/>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Gothic"/>
                <a:ea typeface="Century Gothic"/>
                <a:cs typeface="Century Gothic"/>
                <a:sym typeface="Century Gothic"/>
              </a:endParaRPr>
            </a:p>
          </p:txBody>
        </p:sp>
        <p:sp>
          <p:nvSpPr>
            <p:cNvPr id="230" name="Google Shape;230;p10"/>
            <p:cNvSpPr/>
            <p:nvPr/>
          </p:nvSpPr>
          <p:spPr>
            <a:xfrm rot="1800000">
              <a:off x="7549117" y="2868778"/>
              <a:ext cx="1601400" cy="1388236"/>
            </a:xfrm>
            <a:prstGeom prst="hexagon">
              <a:avLst>
                <a:gd fmla="val 28544" name="adj"/>
                <a:gd fmla="val 115470" name="vf"/>
              </a:avLst>
            </a:prstGeom>
            <a:solidFill>
              <a:schemeClr val="lt1">
                <a:alpha val="6666"/>
              </a:schemeClr>
            </a:solidFill>
            <a:ln cap="flat" cmpd="sng" w="12700">
              <a:solidFill>
                <a:schemeClr val="lt1">
                  <a:alpha val="7843"/>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Gothic"/>
                <a:ea typeface="Century Gothic"/>
                <a:cs typeface="Century Gothic"/>
                <a:sym typeface="Century Gothic"/>
              </a:endParaRPr>
            </a:p>
          </p:txBody>
        </p:sp>
        <p:sp>
          <p:nvSpPr>
            <p:cNvPr id="231" name="Google Shape;231;p10"/>
            <p:cNvSpPr/>
            <p:nvPr/>
          </p:nvSpPr>
          <p:spPr>
            <a:xfrm rot="1800000">
              <a:off x="8306521" y="4055629"/>
              <a:ext cx="1243407" cy="1388236"/>
            </a:xfrm>
            <a:custGeom>
              <a:rect b="b" l="l" r="r" t="t"/>
              <a:pathLst>
                <a:path extrusionOk="0" h="1388236" w="1243407">
                  <a:moveTo>
                    <a:pt x="0" y="694118"/>
                  </a:moveTo>
                  <a:lnTo>
                    <a:pt x="396258" y="0"/>
                  </a:lnTo>
                  <a:lnTo>
                    <a:pt x="474029" y="4016"/>
                  </a:lnTo>
                  <a:lnTo>
                    <a:pt x="1243407" y="1325983"/>
                  </a:lnTo>
                  <a:lnTo>
                    <a:pt x="1205142" y="1388236"/>
                  </a:lnTo>
                  <a:lnTo>
                    <a:pt x="396258" y="1388236"/>
                  </a:lnTo>
                  <a:lnTo>
                    <a:pt x="0" y="694118"/>
                  </a:lnTo>
                  <a:close/>
                </a:path>
              </a:pathLst>
            </a:custGeom>
            <a:solidFill>
              <a:schemeClr val="lt1">
                <a:alpha val="3921"/>
              </a:schemeClr>
            </a:solidFill>
            <a:ln cap="flat" cmpd="sng" w="12700">
              <a:solidFill>
                <a:schemeClr val="lt1">
                  <a:alpha val="11764"/>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Gothic"/>
                <a:ea typeface="Century Gothic"/>
                <a:cs typeface="Century Gothic"/>
                <a:sym typeface="Century Gothic"/>
              </a:endParaRPr>
            </a:p>
          </p:txBody>
        </p:sp>
        <p:sp>
          <p:nvSpPr>
            <p:cNvPr id="232" name="Google Shape;232;p10"/>
            <p:cNvSpPr/>
            <p:nvPr/>
          </p:nvSpPr>
          <p:spPr>
            <a:xfrm rot="1800000">
              <a:off x="8306771" y="1511524"/>
              <a:ext cx="1241871" cy="1388822"/>
            </a:xfrm>
            <a:custGeom>
              <a:rect b="b" l="l" r="r" t="t"/>
              <a:pathLst>
                <a:path extrusionOk="0" h="1388822" w="1241871">
                  <a:moveTo>
                    <a:pt x="0" y="694704"/>
                  </a:moveTo>
                  <a:lnTo>
                    <a:pt x="396258" y="586"/>
                  </a:lnTo>
                  <a:lnTo>
                    <a:pt x="482002" y="0"/>
                  </a:lnTo>
                  <a:lnTo>
                    <a:pt x="1241871" y="1323912"/>
                  </a:lnTo>
                  <a:lnTo>
                    <a:pt x="1205142" y="1388822"/>
                  </a:lnTo>
                  <a:lnTo>
                    <a:pt x="396258" y="1388822"/>
                  </a:lnTo>
                  <a:lnTo>
                    <a:pt x="0" y="694704"/>
                  </a:lnTo>
                  <a:close/>
                </a:path>
              </a:pathLst>
            </a:custGeom>
            <a:solidFill>
              <a:schemeClr val="lt1">
                <a:alpha val="0"/>
              </a:schemeClr>
            </a:solidFill>
            <a:ln cap="flat" cmpd="sng" w="12700">
              <a:solidFill>
                <a:schemeClr val="lt1">
                  <a:alpha val="11764"/>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Gothic"/>
                <a:ea typeface="Century Gothic"/>
                <a:cs typeface="Century Gothic"/>
                <a:sym typeface="Century Gothic"/>
              </a:endParaRPr>
            </a:p>
          </p:txBody>
        </p:sp>
      </p:grpSp>
      <p:sp>
        <p:nvSpPr>
          <p:cNvPr id="233" name="Google Shape;233;p10"/>
          <p:cNvSpPr/>
          <p:nvPr/>
        </p:nvSpPr>
        <p:spPr>
          <a:xfrm>
            <a:off x="4561242" y="-21511"/>
            <a:ext cx="3679116" cy="6271840"/>
          </a:xfrm>
          <a:prstGeom prst="rect">
            <a:avLst/>
          </a:prstGeom>
          <a:solidFill>
            <a:srgbClr val="F5F5F5"/>
          </a:solidFill>
          <a:ln cap="flat" cmpd="sng" w="15875">
            <a:solidFill>
              <a:srgbClr val="74A50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Gothic"/>
              <a:ea typeface="Century Gothic"/>
              <a:cs typeface="Century Gothic"/>
              <a:sym typeface="Century Gothic"/>
            </a:endParaRPr>
          </a:p>
        </p:txBody>
      </p:sp>
      <p:sp>
        <p:nvSpPr>
          <p:cNvPr id="234" name="Google Shape;234;p10"/>
          <p:cNvSpPr/>
          <p:nvPr/>
        </p:nvSpPr>
        <p:spPr>
          <a:xfrm>
            <a:off x="4649096" y="-21510"/>
            <a:ext cx="3505200" cy="623938"/>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Gothic"/>
              <a:ea typeface="Century Gothic"/>
              <a:cs typeface="Century Gothic"/>
              <a:sym typeface="Century Gothic"/>
            </a:endParaRPr>
          </a:p>
        </p:txBody>
      </p:sp>
      <p:sp>
        <p:nvSpPr>
          <p:cNvPr id="235" name="Google Shape;235;p10"/>
          <p:cNvSpPr/>
          <p:nvPr/>
        </p:nvSpPr>
        <p:spPr>
          <a:xfrm>
            <a:off x="905571" y="601883"/>
            <a:ext cx="3562257" cy="5648445"/>
          </a:xfrm>
          <a:prstGeom prst="rect">
            <a:avLst/>
          </a:prstGeom>
          <a:solidFill>
            <a:srgbClr val="FFFFFF"/>
          </a:solidFill>
          <a:ln cap="flat" cmpd="sng" w="9525">
            <a:solidFill>
              <a:srgbClr val="1E1E1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Gothic"/>
              <a:ea typeface="Century Gothic"/>
              <a:cs typeface="Century Gothic"/>
              <a:sym typeface="Century Gothic"/>
            </a:endParaRPr>
          </a:p>
        </p:txBody>
      </p:sp>
      <p:sp>
        <p:nvSpPr>
          <p:cNvPr id="236" name="Google Shape;236;p10"/>
          <p:cNvSpPr/>
          <p:nvPr/>
        </p:nvSpPr>
        <p:spPr>
          <a:xfrm>
            <a:off x="4650889" y="6088284"/>
            <a:ext cx="3505200" cy="8174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Gothic"/>
              <a:ea typeface="Century Gothic"/>
              <a:cs typeface="Century Gothic"/>
              <a:sym typeface="Century Gothic"/>
            </a:endParaRPr>
          </a:p>
        </p:txBody>
      </p:sp>
      <p:sp>
        <p:nvSpPr>
          <p:cNvPr id="237" name="Google Shape;237;p10"/>
          <p:cNvSpPr txBox="1"/>
          <p:nvPr>
            <p:ph type="title"/>
          </p:nvPr>
        </p:nvSpPr>
        <p:spPr>
          <a:xfrm>
            <a:off x="4734424" y="2660904"/>
            <a:ext cx="3300984" cy="146304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1"/>
              </a:buClr>
              <a:buSzPts val="2800"/>
              <a:buFont typeface="Century Gothic"/>
              <a:buNone/>
              <a:defRPr b="0" sz="28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8" name="Google Shape;238;p10"/>
          <p:cNvSpPr/>
          <p:nvPr>
            <p:ph idx="2" type="pic"/>
          </p:nvPr>
        </p:nvSpPr>
        <p:spPr>
          <a:xfrm>
            <a:off x="1005208" y="693795"/>
            <a:ext cx="3359623" cy="5468112"/>
          </a:xfrm>
          <a:prstGeom prst="rect">
            <a:avLst/>
          </a:prstGeom>
          <a:noFill/>
          <a:ln>
            <a:noFill/>
          </a:ln>
        </p:spPr>
      </p:sp>
      <p:sp>
        <p:nvSpPr>
          <p:cNvPr id="239" name="Google Shape;239;p10"/>
          <p:cNvSpPr txBox="1"/>
          <p:nvPr>
            <p:ph idx="1" type="body"/>
          </p:nvPr>
        </p:nvSpPr>
        <p:spPr>
          <a:xfrm>
            <a:off x="4734630" y="4133088"/>
            <a:ext cx="3300573" cy="1519561"/>
          </a:xfrm>
          <a:prstGeom prst="rect">
            <a:avLst/>
          </a:prstGeom>
          <a:noFill/>
          <a:ln>
            <a:noFill/>
          </a:ln>
        </p:spPr>
        <p:txBody>
          <a:bodyPr anchorCtr="0" anchor="t" bIns="45700" lIns="91425" spcFirstLastPara="1" rIns="91425" wrap="square" tIns="45700">
            <a:normAutofit/>
          </a:bodyPr>
          <a:lstStyle>
            <a:lvl1pPr indent="-228600" lvl="0" marL="457200" algn="l">
              <a:spcBef>
                <a:spcPts val="320"/>
              </a:spcBef>
              <a:spcAft>
                <a:spcPts val="0"/>
              </a:spcAft>
              <a:buSzPts val="1216"/>
              <a:buNone/>
              <a:defRPr sz="1600">
                <a:solidFill>
                  <a:srgbClr val="424242"/>
                </a:solidFill>
              </a:defRPr>
            </a:lvl1pPr>
            <a:lvl2pPr indent="-228600" lvl="1" marL="914400" algn="l">
              <a:spcBef>
                <a:spcPts val="240"/>
              </a:spcBef>
              <a:spcAft>
                <a:spcPts val="0"/>
              </a:spcAft>
              <a:buSzPts val="912"/>
              <a:buNone/>
              <a:defRPr sz="1200"/>
            </a:lvl2pPr>
            <a:lvl3pPr indent="-228600" lvl="2" marL="1371600" algn="l">
              <a:spcBef>
                <a:spcPts val="200"/>
              </a:spcBef>
              <a:spcAft>
                <a:spcPts val="0"/>
              </a:spcAft>
              <a:buSzPts val="760"/>
              <a:buNone/>
              <a:defRPr sz="1000"/>
            </a:lvl3pPr>
            <a:lvl4pPr indent="-228600" lvl="3" marL="1828800" algn="l">
              <a:spcBef>
                <a:spcPts val="180"/>
              </a:spcBef>
              <a:spcAft>
                <a:spcPts val="0"/>
              </a:spcAft>
              <a:buSzPts val="684"/>
              <a:buNone/>
              <a:defRPr sz="900"/>
            </a:lvl4pPr>
            <a:lvl5pPr indent="-228600" lvl="4" marL="2286000" algn="l">
              <a:spcBef>
                <a:spcPts val="180"/>
              </a:spcBef>
              <a:spcAft>
                <a:spcPts val="0"/>
              </a:spcAft>
              <a:buSzPts val="684"/>
              <a:buNone/>
              <a:defRPr sz="900"/>
            </a:lvl5pPr>
            <a:lvl6pPr indent="-228600" lvl="5" marL="2743200" algn="l">
              <a:spcBef>
                <a:spcPts val="180"/>
              </a:spcBef>
              <a:spcAft>
                <a:spcPts val="0"/>
              </a:spcAft>
              <a:buSzPts val="684"/>
              <a:buNone/>
              <a:defRPr sz="900"/>
            </a:lvl6pPr>
            <a:lvl7pPr indent="-228600" lvl="6" marL="3200400" algn="l">
              <a:spcBef>
                <a:spcPts val="180"/>
              </a:spcBef>
              <a:spcAft>
                <a:spcPts val="0"/>
              </a:spcAft>
              <a:buSzPts val="684"/>
              <a:buNone/>
              <a:defRPr sz="900"/>
            </a:lvl7pPr>
            <a:lvl8pPr indent="-228600" lvl="7" marL="3657600" algn="l">
              <a:spcBef>
                <a:spcPts val="180"/>
              </a:spcBef>
              <a:spcAft>
                <a:spcPts val="0"/>
              </a:spcAft>
              <a:buSzPts val="684"/>
              <a:buNone/>
              <a:defRPr sz="900"/>
            </a:lvl8pPr>
            <a:lvl9pPr indent="-228600" lvl="8" marL="4114800" algn="l">
              <a:spcBef>
                <a:spcPts val="180"/>
              </a:spcBef>
              <a:spcAft>
                <a:spcPts val="0"/>
              </a:spcAft>
              <a:buSzPts val="684"/>
              <a:buNone/>
              <a:defRPr sz="900"/>
            </a:lvl9pPr>
          </a:lstStyle>
          <a:p/>
        </p:txBody>
      </p:sp>
      <p:sp>
        <p:nvSpPr>
          <p:cNvPr id="240" name="Google Shape;240;p10"/>
          <p:cNvSpPr txBox="1"/>
          <p:nvPr>
            <p:ph idx="10" type="dt"/>
          </p:nvPr>
        </p:nvSpPr>
        <p:spPr>
          <a:xfrm>
            <a:off x="5997388" y="224492"/>
            <a:ext cx="21336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1" name="Google Shape;241;p10"/>
          <p:cNvSpPr txBox="1"/>
          <p:nvPr>
            <p:ph idx="11" type="ftr"/>
          </p:nvPr>
        </p:nvSpPr>
        <p:spPr>
          <a:xfrm>
            <a:off x="4641448" y="5724835"/>
            <a:ext cx="3493664" cy="365125"/>
          </a:xfrm>
          <a:prstGeom prst="rect">
            <a:avLst/>
          </a:prstGeom>
          <a:noFill/>
          <a:ln>
            <a:noFill/>
          </a:ln>
        </p:spPr>
        <p:txBody>
          <a:bodyPr anchorCtr="0" anchor="ctr" bIns="45700" lIns="91425" spcFirstLastPara="1" rIns="91425" wrap="square" tIns="45700">
            <a:norm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2" name="Google Shape;242;p10"/>
          <p:cNvSpPr txBox="1"/>
          <p:nvPr>
            <p:ph idx="12" type="sldNum"/>
          </p:nvPr>
        </p:nvSpPr>
        <p:spPr>
          <a:xfrm>
            <a:off x="4649096" y="224491"/>
            <a:ext cx="1332156" cy="365125"/>
          </a:xfrm>
          <a:prstGeom prst="rect">
            <a:avLst/>
          </a:prstGeom>
          <a:noFill/>
          <a:ln>
            <a:noFill/>
          </a:ln>
        </p:spPr>
        <p:txBody>
          <a:bodyPr anchorCtr="0" anchor="ctr" bIns="45700" lIns="91425" spcFirstLastPara="1" rIns="91425" wrap="square" tIns="45700">
            <a:noAutofit/>
          </a:bodyPr>
          <a:lstStyle>
            <a:lvl1pPr indent="0" lvl="0" marL="0" algn="l">
              <a:spcBef>
                <a:spcPts val="0"/>
              </a:spcBef>
              <a:buNone/>
              <a:defRPr/>
            </a:lvl1pPr>
            <a:lvl2pPr indent="0" lvl="1" marL="0" algn="l">
              <a:spcBef>
                <a:spcPts val="0"/>
              </a:spcBef>
              <a:buNone/>
              <a:defRPr/>
            </a:lvl2pPr>
            <a:lvl3pPr indent="0" lvl="2" marL="0" algn="l">
              <a:spcBef>
                <a:spcPts val="0"/>
              </a:spcBef>
              <a:buNone/>
              <a:defRPr/>
            </a:lvl3pPr>
            <a:lvl4pPr indent="0" lvl="3" marL="0" algn="l">
              <a:spcBef>
                <a:spcPts val="0"/>
              </a:spcBef>
              <a:buNone/>
              <a:defRPr/>
            </a:lvl4pPr>
            <a:lvl5pPr indent="0" lvl="4" marL="0" algn="l">
              <a:spcBef>
                <a:spcPts val="0"/>
              </a:spcBef>
              <a:buNone/>
              <a:defRPr/>
            </a:lvl5pPr>
            <a:lvl6pPr indent="0" lvl="5" marL="0" algn="l">
              <a:spcBef>
                <a:spcPts val="0"/>
              </a:spcBef>
              <a:buNone/>
              <a:defRPr/>
            </a:lvl6pPr>
            <a:lvl7pPr indent="0" lvl="6" marL="0" algn="l">
              <a:spcBef>
                <a:spcPts val="0"/>
              </a:spcBef>
              <a:buNone/>
              <a:defRPr/>
            </a:lvl7pPr>
            <a:lvl8pPr indent="0" lvl="7" marL="0" algn="l">
              <a:spcBef>
                <a:spcPts val="0"/>
              </a:spcBef>
              <a:buNone/>
              <a:defRPr/>
            </a:lvl8pPr>
            <a:lvl9pPr indent="0" lvl="8" marL="0" algn="l">
              <a:spcBef>
                <a:spcPts val="0"/>
              </a:spcBef>
              <a:buNone/>
              <a:defRPr/>
            </a:lvl9pPr>
          </a:lstStyle>
          <a:p>
            <a:pPr indent="0" lvl="0" marL="0" rtl="0" algn="l">
              <a:spcBef>
                <a:spcPts val="0"/>
              </a:spcBef>
              <a:spcAft>
                <a:spcPts val="0"/>
              </a:spcAft>
              <a:buNone/>
            </a:pPr>
            <a:fld id="{00000000-1234-1234-1234-123412341234}" type="slidenum">
              <a:rPr lang="de-DE"/>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C1F15E"/>
            </a:gs>
            <a:gs pos="62000">
              <a:srgbClr val="90BA3F"/>
            </a:gs>
            <a:gs pos="100000">
              <a:srgbClr val="7FA03E"/>
            </a:gs>
          </a:gsLst>
          <a:lin ang="5400000" scaled="0"/>
        </a:gradFill>
      </p:bgPr>
    </p:bg>
    <p:spTree>
      <p:nvGrpSpPr>
        <p:cNvPr id="9" name="Shape 9"/>
        <p:cNvGrpSpPr/>
        <p:nvPr/>
      </p:nvGrpSpPr>
      <p:grpSpPr>
        <a:xfrm>
          <a:off x="0" y="0"/>
          <a:ext cx="0" cy="0"/>
          <a:chOff x="0" y="0"/>
          <a:chExt cx="0" cy="0"/>
        </a:xfrm>
      </p:grpSpPr>
      <p:grpSp>
        <p:nvGrpSpPr>
          <p:cNvPr id="10" name="Google Shape;10;p1"/>
          <p:cNvGrpSpPr/>
          <p:nvPr/>
        </p:nvGrpSpPr>
        <p:grpSpPr>
          <a:xfrm>
            <a:off x="-567355" y="0"/>
            <a:ext cx="10458653" cy="7117071"/>
            <a:chOff x="-644959" y="0"/>
            <a:chExt cx="10458653" cy="7117071"/>
          </a:xfrm>
        </p:grpSpPr>
        <p:grpSp>
          <p:nvGrpSpPr>
            <p:cNvPr id="11" name="Google Shape;11;p1"/>
            <p:cNvGrpSpPr/>
            <p:nvPr/>
          </p:nvGrpSpPr>
          <p:grpSpPr>
            <a:xfrm>
              <a:off x="0" y="0"/>
              <a:ext cx="9144000" cy="6858000"/>
              <a:chOff x="0" y="0"/>
              <a:chExt cx="9144000" cy="6858000"/>
            </a:xfrm>
          </p:grpSpPr>
          <p:grpSp>
            <p:nvGrpSpPr>
              <p:cNvPr id="12" name="Google Shape;12;p1"/>
              <p:cNvGrpSpPr/>
              <p:nvPr/>
            </p:nvGrpSpPr>
            <p:grpSpPr>
              <a:xfrm>
                <a:off x="0" y="0"/>
                <a:ext cx="2514600" cy="6858000"/>
                <a:chOff x="0" y="0"/>
                <a:chExt cx="2514600" cy="6858000"/>
              </a:xfrm>
            </p:grpSpPr>
            <p:sp>
              <p:nvSpPr>
                <p:cNvPr id="13" name="Google Shape;13;p1"/>
                <p:cNvSpPr/>
                <p:nvPr/>
              </p:nvSpPr>
              <p:spPr>
                <a:xfrm>
                  <a:off x="914400" y="0"/>
                  <a:ext cx="1600200" cy="6858000"/>
                </a:xfrm>
                <a:prstGeom prst="rect">
                  <a:avLst/>
                </a:prstGeom>
                <a:solidFill>
                  <a:schemeClr val="lt1">
                    <a:alpha val="9803"/>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Gothic"/>
                    <a:ea typeface="Century Gothic"/>
                    <a:cs typeface="Century Gothic"/>
                    <a:sym typeface="Century Gothic"/>
                  </a:endParaRPr>
                </a:p>
              </p:txBody>
            </p:sp>
            <p:sp>
              <p:nvSpPr>
                <p:cNvPr id="14" name="Google Shape;14;p1"/>
                <p:cNvSpPr/>
                <p:nvPr/>
              </p:nvSpPr>
              <p:spPr>
                <a:xfrm>
                  <a:off x="0" y="0"/>
                  <a:ext cx="457200" cy="6858000"/>
                </a:xfrm>
                <a:prstGeom prst="rect">
                  <a:avLst/>
                </a:prstGeom>
                <a:solidFill>
                  <a:schemeClr val="lt1">
                    <a:alpha val="9803"/>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Gothic"/>
                    <a:ea typeface="Century Gothic"/>
                    <a:cs typeface="Century Gothic"/>
                    <a:sym typeface="Century Gothic"/>
                  </a:endParaRPr>
                </a:p>
              </p:txBody>
            </p:sp>
            <p:sp>
              <p:nvSpPr>
                <p:cNvPr id="15" name="Google Shape;15;p1"/>
                <p:cNvSpPr/>
                <p:nvPr/>
              </p:nvSpPr>
              <p:spPr>
                <a:xfrm>
                  <a:off x="228600" y="0"/>
                  <a:ext cx="762000" cy="6858000"/>
                </a:xfrm>
                <a:prstGeom prst="rect">
                  <a:avLst/>
                </a:prstGeom>
                <a:solidFill>
                  <a:schemeClr val="lt1">
                    <a:alpha val="9803"/>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Gothic"/>
                    <a:ea typeface="Century Gothic"/>
                    <a:cs typeface="Century Gothic"/>
                    <a:sym typeface="Century Gothic"/>
                  </a:endParaRPr>
                </a:p>
              </p:txBody>
            </p:sp>
          </p:grpSp>
          <p:grpSp>
            <p:nvGrpSpPr>
              <p:cNvPr id="16" name="Google Shape;16;p1"/>
              <p:cNvGrpSpPr/>
              <p:nvPr/>
            </p:nvGrpSpPr>
            <p:grpSpPr>
              <a:xfrm>
                <a:off x="422910" y="0"/>
                <a:ext cx="2514600" cy="6858000"/>
                <a:chOff x="0" y="0"/>
                <a:chExt cx="2514600" cy="6858000"/>
              </a:xfrm>
            </p:grpSpPr>
            <p:sp>
              <p:nvSpPr>
                <p:cNvPr id="17" name="Google Shape;17;p1"/>
                <p:cNvSpPr/>
                <p:nvPr/>
              </p:nvSpPr>
              <p:spPr>
                <a:xfrm>
                  <a:off x="914400" y="0"/>
                  <a:ext cx="1600200" cy="6858000"/>
                </a:xfrm>
                <a:prstGeom prst="rect">
                  <a:avLst/>
                </a:prstGeom>
                <a:solidFill>
                  <a:schemeClr val="lt1">
                    <a:alpha val="9803"/>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Gothic"/>
                    <a:ea typeface="Century Gothic"/>
                    <a:cs typeface="Century Gothic"/>
                    <a:sym typeface="Century Gothic"/>
                  </a:endParaRPr>
                </a:p>
              </p:txBody>
            </p:sp>
            <p:sp>
              <p:nvSpPr>
                <p:cNvPr id="18" name="Google Shape;18;p1"/>
                <p:cNvSpPr/>
                <p:nvPr/>
              </p:nvSpPr>
              <p:spPr>
                <a:xfrm>
                  <a:off x="0" y="0"/>
                  <a:ext cx="457200" cy="6858000"/>
                </a:xfrm>
                <a:prstGeom prst="rect">
                  <a:avLst/>
                </a:prstGeom>
                <a:solidFill>
                  <a:schemeClr val="lt1">
                    <a:alpha val="9803"/>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Gothic"/>
                    <a:ea typeface="Century Gothic"/>
                    <a:cs typeface="Century Gothic"/>
                    <a:sym typeface="Century Gothic"/>
                  </a:endParaRPr>
                </a:p>
              </p:txBody>
            </p:sp>
            <p:sp>
              <p:nvSpPr>
                <p:cNvPr id="19" name="Google Shape;19;p1"/>
                <p:cNvSpPr/>
                <p:nvPr/>
              </p:nvSpPr>
              <p:spPr>
                <a:xfrm>
                  <a:off x="228600" y="0"/>
                  <a:ext cx="762000" cy="6858000"/>
                </a:xfrm>
                <a:prstGeom prst="rect">
                  <a:avLst/>
                </a:prstGeom>
                <a:solidFill>
                  <a:schemeClr val="lt1">
                    <a:alpha val="9803"/>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Gothic"/>
                    <a:ea typeface="Century Gothic"/>
                    <a:cs typeface="Century Gothic"/>
                    <a:sym typeface="Century Gothic"/>
                  </a:endParaRPr>
                </a:p>
              </p:txBody>
            </p:sp>
          </p:grpSp>
          <p:grpSp>
            <p:nvGrpSpPr>
              <p:cNvPr id="20" name="Google Shape;20;p1"/>
              <p:cNvGrpSpPr/>
              <p:nvPr/>
            </p:nvGrpSpPr>
            <p:grpSpPr>
              <a:xfrm rot="10800000">
                <a:off x="6629400" y="0"/>
                <a:ext cx="2514600" cy="6858000"/>
                <a:chOff x="0" y="0"/>
                <a:chExt cx="2514600" cy="6858000"/>
              </a:xfrm>
            </p:grpSpPr>
            <p:sp>
              <p:nvSpPr>
                <p:cNvPr id="21" name="Google Shape;21;p1"/>
                <p:cNvSpPr/>
                <p:nvPr/>
              </p:nvSpPr>
              <p:spPr>
                <a:xfrm>
                  <a:off x="914400" y="0"/>
                  <a:ext cx="1600200" cy="6858000"/>
                </a:xfrm>
                <a:prstGeom prst="rect">
                  <a:avLst/>
                </a:prstGeom>
                <a:solidFill>
                  <a:schemeClr val="lt1">
                    <a:alpha val="9803"/>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Gothic"/>
                    <a:ea typeface="Century Gothic"/>
                    <a:cs typeface="Century Gothic"/>
                    <a:sym typeface="Century Gothic"/>
                  </a:endParaRPr>
                </a:p>
              </p:txBody>
            </p:sp>
            <p:sp>
              <p:nvSpPr>
                <p:cNvPr id="22" name="Google Shape;22;p1"/>
                <p:cNvSpPr/>
                <p:nvPr/>
              </p:nvSpPr>
              <p:spPr>
                <a:xfrm>
                  <a:off x="0" y="0"/>
                  <a:ext cx="457200" cy="6858000"/>
                </a:xfrm>
                <a:prstGeom prst="rect">
                  <a:avLst/>
                </a:prstGeom>
                <a:solidFill>
                  <a:schemeClr val="lt1">
                    <a:alpha val="9803"/>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Gothic"/>
                    <a:ea typeface="Century Gothic"/>
                    <a:cs typeface="Century Gothic"/>
                    <a:sym typeface="Century Gothic"/>
                  </a:endParaRPr>
                </a:p>
              </p:txBody>
            </p:sp>
            <p:sp>
              <p:nvSpPr>
                <p:cNvPr id="23" name="Google Shape;23;p1"/>
                <p:cNvSpPr/>
                <p:nvPr/>
              </p:nvSpPr>
              <p:spPr>
                <a:xfrm>
                  <a:off x="228600" y="0"/>
                  <a:ext cx="762000" cy="6858000"/>
                </a:xfrm>
                <a:prstGeom prst="rect">
                  <a:avLst/>
                </a:prstGeom>
                <a:solidFill>
                  <a:schemeClr val="lt1">
                    <a:alpha val="9803"/>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Gothic"/>
                    <a:ea typeface="Century Gothic"/>
                    <a:cs typeface="Century Gothic"/>
                    <a:sym typeface="Century Gothic"/>
                  </a:endParaRPr>
                </a:p>
              </p:txBody>
            </p:sp>
          </p:grpSp>
          <p:sp>
            <p:nvSpPr>
              <p:cNvPr id="24" name="Google Shape;24;p1"/>
              <p:cNvSpPr/>
              <p:nvPr/>
            </p:nvSpPr>
            <p:spPr>
              <a:xfrm>
                <a:off x="3810000" y="0"/>
                <a:ext cx="2819400" cy="6858000"/>
              </a:xfrm>
              <a:prstGeom prst="rect">
                <a:avLst/>
              </a:prstGeom>
              <a:solidFill>
                <a:schemeClr val="lt1">
                  <a:alpha val="9803"/>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Gothic"/>
                  <a:ea typeface="Century Gothic"/>
                  <a:cs typeface="Century Gothic"/>
                  <a:sym typeface="Century Gothic"/>
                </a:endParaRPr>
              </a:p>
            </p:txBody>
          </p:sp>
          <p:sp>
            <p:nvSpPr>
              <p:cNvPr id="25" name="Google Shape;25;p1"/>
              <p:cNvSpPr/>
              <p:nvPr/>
            </p:nvSpPr>
            <p:spPr>
              <a:xfrm>
                <a:off x="2895600" y="0"/>
                <a:ext cx="457200" cy="6858000"/>
              </a:xfrm>
              <a:prstGeom prst="rect">
                <a:avLst/>
              </a:prstGeom>
              <a:solidFill>
                <a:schemeClr val="lt1">
                  <a:alpha val="9803"/>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Gothic"/>
                  <a:ea typeface="Century Gothic"/>
                  <a:cs typeface="Century Gothic"/>
                  <a:sym typeface="Century Gothic"/>
                </a:endParaRPr>
              </a:p>
            </p:txBody>
          </p:sp>
          <p:sp>
            <p:nvSpPr>
              <p:cNvPr id="26" name="Google Shape;26;p1"/>
              <p:cNvSpPr/>
              <p:nvPr/>
            </p:nvSpPr>
            <p:spPr>
              <a:xfrm>
                <a:off x="3124200" y="0"/>
                <a:ext cx="762000" cy="6858000"/>
              </a:xfrm>
              <a:prstGeom prst="rect">
                <a:avLst/>
              </a:prstGeom>
              <a:solidFill>
                <a:schemeClr val="lt1">
                  <a:alpha val="9803"/>
                </a:schemeClr>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Gothic"/>
                  <a:ea typeface="Century Gothic"/>
                  <a:cs typeface="Century Gothic"/>
                  <a:sym typeface="Century Gothic"/>
                </a:endParaRPr>
              </a:p>
            </p:txBody>
          </p:sp>
        </p:grpSp>
        <p:sp>
          <p:nvSpPr>
            <p:cNvPr id="27" name="Google Shape;27;p1"/>
            <p:cNvSpPr/>
            <p:nvPr/>
          </p:nvSpPr>
          <p:spPr>
            <a:xfrm>
              <a:off x="-11875" y="5035138"/>
              <a:ext cx="9144000" cy="1175655"/>
            </a:xfrm>
            <a:custGeom>
              <a:rect b="b" l="l" r="r" t="t"/>
              <a:pathLst>
                <a:path extrusionOk="0" h="1175655" w="9144000">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noFill/>
            <a:ln cap="flat" cmpd="sng" w="9525">
              <a:solidFill>
                <a:schemeClr val="lt1">
                  <a:alpha val="20000"/>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dk1"/>
                </a:solidFill>
                <a:latin typeface="Century Gothic"/>
                <a:ea typeface="Century Gothic"/>
                <a:cs typeface="Century Gothic"/>
                <a:sym typeface="Century Gothic"/>
              </a:endParaRPr>
            </a:p>
          </p:txBody>
        </p:sp>
        <p:sp>
          <p:nvSpPr>
            <p:cNvPr id="28" name="Google Shape;28;p1"/>
            <p:cNvSpPr/>
            <p:nvPr/>
          </p:nvSpPr>
          <p:spPr>
            <a:xfrm>
              <a:off x="-11875" y="3467595"/>
              <a:ext cx="9144000" cy="890650"/>
            </a:xfrm>
            <a:custGeom>
              <a:rect b="b" l="l" r="r" t="t"/>
              <a:pathLst>
                <a:path extrusionOk="0" h="890650" w="914400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noFill/>
            <a:ln cap="flat" cmpd="sng" w="9525">
              <a:solidFill>
                <a:schemeClr val="lt1">
                  <a:alpha val="20000"/>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dk1"/>
                </a:solidFill>
                <a:latin typeface="Century Gothic"/>
                <a:ea typeface="Century Gothic"/>
                <a:cs typeface="Century Gothic"/>
                <a:sym typeface="Century Gothic"/>
              </a:endParaRPr>
            </a:p>
          </p:txBody>
        </p:sp>
        <p:sp>
          <p:nvSpPr>
            <p:cNvPr id="29" name="Google Shape;29;p1"/>
            <p:cNvSpPr/>
            <p:nvPr/>
          </p:nvSpPr>
          <p:spPr>
            <a:xfrm>
              <a:off x="-23751" y="5640779"/>
              <a:ext cx="3004457" cy="1211283"/>
            </a:xfrm>
            <a:custGeom>
              <a:rect b="b" l="l" r="r" t="t"/>
              <a:pathLst>
                <a:path extrusionOk="0" h="1211283" w="3004457">
                  <a:moveTo>
                    <a:pt x="0" y="0"/>
                  </a:moveTo>
                  <a:cubicBezTo>
                    <a:pt x="1103415" y="501732"/>
                    <a:pt x="2206831" y="1003465"/>
                    <a:pt x="3004457" y="1211283"/>
                  </a:cubicBezTo>
                </a:path>
              </a:pathLst>
            </a:custGeom>
            <a:noFill/>
            <a:ln cap="flat" cmpd="sng" w="9525">
              <a:solidFill>
                <a:schemeClr val="lt1">
                  <a:alpha val="20000"/>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dk1"/>
                </a:solidFill>
                <a:latin typeface="Century Gothic"/>
                <a:ea typeface="Century Gothic"/>
                <a:cs typeface="Century Gothic"/>
                <a:sym typeface="Century Gothic"/>
              </a:endParaRPr>
            </a:p>
          </p:txBody>
        </p:sp>
        <p:sp>
          <p:nvSpPr>
            <p:cNvPr id="30" name="Google Shape;30;p1"/>
            <p:cNvSpPr/>
            <p:nvPr/>
          </p:nvSpPr>
          <p:spPr>
            <a:xfrm>
              <a:off x="-11875" y="5284519"/>
              <a:ext cx="9144000" cy="1478478"/>
            </a:xfrm>
            <a:custGeom>
              <a:rect b="b" l="l" r="r" t="t"/>
              <a:pathLst>
                <a:path extrusionOk="0" h="1478478" w="9144000">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noFill/>
            <a:ln cap="flat" cmpd="sng" w="9525">
              <a:solidFill>
                <a:schemeClr val="lt1">
                  <a:alpha val="20000"/>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dk1"/>
                </a:solidFill>
                <a:latin typeface="Century Gothic"/>
                <a:ea typeface="Century Gothic"/>
                <a:cs typeface="Century Gothic"/>
                <a:sym typeface="Century Gothic"/>
              </a:endParaRPr>
            </a:p>
          </p:txBody>
        </p:sp>
        <p:sp>
          <p:nvSpPr>
            <p:cNvPr id="31" name="Google Shape;31;p1"/>
            <p:cNvSpPr/>
            <p:nvPr/>
          </p:nvSpPr>
          <p:spPr>
            <a:xfrm>
              <a:off x="2137558" y="5132120"/>
              <a:ext cx="6982691" cy="1719942"/>
            </a:xfrm>
            <a:custGeom>
              <a:rect b="b" l="l" r="r" t="t"/>
              <a:pathLst>
                <a:path extrusionOk="0" h="1719942" w="6982691">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noFill/>
            <a:ln cap="flat" cmpd="sng" w="9525">
              <a:solidFill>
                <a:schemeClr val="lt1">
                  <a:alpha val="20000"/>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dk1"/>
                </a:solidFill>
                <a:latin typeface="Century Gothic"/>
                <a:ea typeface="Century Gothic"/>
                <a:cs typeface="Century Gothic"/>
                <a:sym typeface="Century Gothic"/>
              </a:endParaRPr>
            </a:p>
          </p:txBody>
        </p:sp>
        <p:sp>
          <p:nvSpPr>
            <p:cNvPr id="32" name="Google Shape;32;p1"/>
            <p:cNvSpPr/>
            <p:nvPr/>
          </p:nvSpPr>
          <p:spPr>
            <a:xfrm rot="1800000">
              <a:off x="2996165" y="2859252"/>
              <a:ext cx="1601400" cy="1388236"/>
            </a:xfrm>
            <a:prstGeom prst="hexagon">
              <a:avLst>
                <a:gd fmla="val 28544" name="adj"/>
                <a:gd fmla="val 115470" name="vf"/>
              </a:avLst>
            </a:prstGeom>
            <a:solidFill>
              <a:schemeClr val="lt1">
                <a:alpha val="9803"/>
              </a:schemeClr>
            </a:solidFill>
            <a:ln cap="flat" cmpd="sng" w="12700">
              <a:solidFill>
                <a:schemeClr val="lt1">
                  <a:alpha val="11764"/>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Gothic"/>
                <a:ea typeface="Century Gothic"/>
                <a:cs typeface="Century Gothic"/>
                <a:sym typeface="Century Gothic"/>
              </a:endParaRPr>
            </a:p>
          </p:txBody>
        </p:sp>
        <p:sp>
          <p:nvSpPr>
            <p:cNvPr id="33" name="Google Shape;33;p1"/>
            <p:cNvSpPr/>
            <p:nvPr/>
          </p:nvSpPr>
          <p:spPr>
            <a:xfrm rot="1800000">
              <a:off x="3720065" y="4126078"/>
              <a:ext cx="1601400" cy="1388236"/>
            </a:xfrm>
            <a:prstGeom prst="hexagon">
              <a:avLst>
                <a:gd fmla="val 28544" name="adj"/>
                <a:gd fmla="val 115470" name="vf"/>
              </a:avLst>
            </a:prstGeom>
            <a:solidFill>
              <a:schemeClr val="lt1">
                <a:alpha val="0"/>
              </a:schemeClr>
            </a:solidFill>
            <a:ln cap="flat" cmpd="sng" w="12700">
              <a:solidFill>
                <a:schemeClr val="lt1">
                  <a:alpha val="11764"/>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Gothic"/>
                <a:ea typeface="Century Gothic"/>
                <a:cs typeface="Century Gothic"/>
                <a:sym typeface="Century Gothic"/>
              </a:endParaRPr>
            </a:p>
          </p:txBody>
        </p:sp>
        <p:sp>
          <p:nvSpPr>
            <p:cNvPr id="34" name="Google Shape;34;p1"/>
            <p:cNvSpPr/>
            <p:nvPr/>
          </p:nvSpPr>
          <p:spPr>
            <a:xfrm rot="1800000">
              <a:off x="3729591" y="1592427"/>
              <a:ext cx="1601400" cy="1388236"/>
            </a:xfrm>
            <a:prstGeom prst="hexagon">
              <a:avLst>
                <a:gd fmla="val 28544" name="adj"/>
                <a:gd fmla="val 115470" name="vf"/>
              </a:avLst>
            </a:prstGeom>
            <a:solidFill>
              <a:schemeClr val="lt1">
                <a:alpha val="6666"/>
              </a:schemeClr>
            </a:solidFill>
            <a:ln cap="flat" cmpd="sng" w="12700">
              <a:solidFill>
                <a:schemeClr val="lt1">
                  <a:alpha val="7843"/>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Gothic"/>
                <a:ea typeface="Century Gothic"/>
                <a:cs typeface="Century Gothic"/>
                <a:sym typeface="Century Gothic"/>
              </a:endParaRPr>
            </a:p>
          </p:txBody>
        </p:sp>
        <p:sp>
          <p:nvSpPr>
            <p:cNvPr id="35" name="Google Shape;35;p1"/>
            <p:cNvSpPr/>
            <p:nvPr/>
          </p:nvSpPr>
          <p:spPr>
            <a:xfrm rot="1800000">
              <a:off x="2977115" y="325603"/>
              <a:ext cx="1601400" cy="1388236"/>
            </a:xfrm>
            <a:prstGeom prst="hexagon">
              <a:avLst>
                <a:gd fmla="val 28544" name="adj"/>
                <a:gd fmla="val 115470" name="vf"/>
              </a:avLst>
            </a:prstGeom>
            <a:solidFill>
              <a:schemeClr val="lt1">
                <a:alpha val="3921"/>
              </a:schemeClr>
            </a:solidFill>
            <a:ln cap="flat" cmpd="sng" w="12700">
              <a:solidFill>
                <a:schemeClr val="lt1">
                  <a:alpha val="7843"/>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Gothic"/>
                <a:ea typeface="Century Gothic"/>
                <a:cs typeface="Century Gothic"/>
                <a:sym typeface="Century Gothic"/>
              </a:endParaRPr>
            </a:p>
          </p:txBody>
        </p:sp>
        <p:sp>
          <p:nvSpPr>
            <p:cNvPr id="36" name="Google Shape;36;p1"/>
            <p:cNvSpPr/>
            <p:nvPr/>
          </p:nvSpPr>
          <p:spPr>
            <a:xfrm rot="1800000">
              <a:off x="4463014" y="5383378"/>
              <a:ext cx="1601400" cy="1388236"/>
            </a:xfrm>
            <a:prstGeom prst="hexagon">
              <a:avLst>
                <a:gd fmla="val 28544" name="adj"/>
                <a:gd fmla="val 115470" name="vf"/>
              </a:avLst>
            </a:prstGeom>
            <a:solidFill>
              <a:schemeClr val="lt1">
                <a:alpha val="5882"/>
              </a:schemeClr>
            </a:solidFill>
            <a:ln cap="flat" cmpd="sng" w="12700">
              <a:solidFill>
                <a:schemeClr val="lt1">
                  <a:alpha val="11764"/>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Gothic"/>
                <a:ea typeface="Century Gothic"/>
                <a:cs typeface="Century Gothic"/>
                <a:sym typeface="Century Gothic"/>
              </a:endParaRPr>
            </a:p>
          </p:txBody>
        </p:sp>
        <p:sp>
          <p:nvSpPr>
            <p:cNvPr id="37" name="Google Shape;37;p1"/>
            <p:cNvSpPr/>
            <p:nvPr/>
          </p:nvSpPr>
          <p:spPr>
            <a:xfrm rot="1800000">
              <a:off x="-382404" y="4201528"/>
              <a:ext cx="1261499" cy="1388236"/>
            </a:xfrm>
            <a:custGeom>
              <a:rect b="b" l="l" r="r" t="t"/>
              <a:pathLst>
                <a:path extrusionOk="0" h="1388236" w="1261499">
                  <a:moveTo>
                    <a:pt x="0" y="105098"/>
                  </a:moveTo>
                  <a:lnTo>
                    <a:pt x="56357" y="0"/>
                  </a:lnTo>
                  <a:lnTo>
                    <a:pt x="865241" y="0"/>
                  </a:lnTo>
                  <a:lnTo>
                    <a:pt x="1261499" y="694118"/>
                  </a:lnTo>
                  <a:lnTo>
                    <a:pt x="865241" y="1388236"/>
                  </a:lnTo>
                  <a:lnTo>
                    <a:pt x="744578" y="1387893"/>
                  </a:lnTo>
                  <a:lnTo>
                    <a:pt x="0" y="105098"/>
                  </a:lnTo>
                  <a:close/>
                </a:path>
              </a:pathLst>
            </a:custGeom>
            <a:solidFill>
              <a:schemeClr val="lt1">
                <a:alpha val="9803"/>
              </a:schemeClr>
            </a:solidFill>
            <a:ln cap="flat" cmpd="sng" w="12700">
              <a:solidFill>
                <a:schemeClr val="lt1">
                  <a:alpha val="11764"/>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Gothic"/>
                <a:ea typeface="Century Gothic"/>
                <a:cs typeface="Century Gothic"/>
                <a:sym typeface="Century Gothic"/>
              </a:endParaRPr>
            </a:p>
          </p:txBody>
        </p:sp>
        <p:sp>
          <p:nvSpPr>
            <p:cNvPr id="38" name="Google Shape;38;p1"/>
            <p:cNvSpPr/>
            <p:nvPr/>
          </p:nvSpPr>
          <p:spPr>
            <a:xfrm rot="1800000">
              <a:off x="24365" y="5402429"/>
              <a:ext cx="1601400" cy="1388236"/>
            </a:xfrm>
            <a:prstGeom prst="hexagon">
              <a:avLst>
                <a:gd fmla="val 28544" name="adj"/>
                <a:gd fmla="val 115470" name="vf"/>
              </a:avLst>
            </a:prstGeom>
            <a:solidFill>
              <a:schemeClr val="lt1">
                <a:alpha val="0"/>
              </a:schemeClr>
            </a:solidFill>
            <a:ln cap="flat" cmpd="sng" w="12700">
              <a:solidFill>
                <a:schemeClr val="lt1">
                  <a:alpha val="11764"/>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Gothic"/>
                <a:ea typeface="Century Gothic"/>
                <a:cs typeface="Century Gothic"/>
                <a:sym typeface="Century Gothic"/>
              </a:endParaRPr>
            </a:p>
          </p:txBody>
        </p:sp>
        <p:sp>
          <p:nvSpPr>
            <p:cNvPr id="39" name="Google Shape;39;p1"/>
            <p:cNvSpPr/>
            <p:nvPr/>
          </p:nvSpPr>
          <p:spPr>
            <a:xfrm rot="1800000">
              <a:off x="52941" y="2849728"/>
              <a:ext cx="1601400" cy="1388236"/>
            </a:xfrm>
            <a:prstGeom prst="hexagon">
              <a:avLst>
                <a:gd fmla="val 28544" name="adj"/>
                <a:gd fmla="val 115470" name="vf"/>
              </a:avLst>
            </a:prstGeom>
            <a:solidFill>
              <a:schemeClr val="lt1">
                <a:alpha val="6666"/>
              </a:schemeClr>
            </a:solidFill>
            <a:ln cap="flat" cmpd="sng" w="12700">
              <a:solidFill>
                <a:schemeClr val="lt1">
                  <a:alpha val="7843"/>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Gothic"/>
                <a:ea typeface="Century Gothic"/>
                <a:cs typeface="Century Gothic"/>
                <a:sym typeface="Century Gothic"/>
              </a:endParaRPr>
            </a:p>
          </p:txBody>
        </p:sp>
        <p:sp>
          <p:nvSpPr>
            <p:cNvPr id="40" name="Google Shape;40;p1"/>
            <p:cNvSpPr/>
            <p:nvPr/>
          </p:nvSpPr>
          <p:spPr>
            <a:xfrm rot="1800000">
              <a:off x="776840" y="4126077"/>
              <a:ext cx="1601400" cy="1388236"/>
            </a:xfrm>
            <a:prstGeom prst="hexagon">
              <a:avLst>
                <a:gd fmla="val 28544" name="adj"/>
                <a:gd fmla="val 115470" name="vf"/>
              </a:avLst>
            </a:prstGeom>
            <a:solidFill>
              <a:schemeClr val="lt1">
                <a:alpha val="0"/>
              </a:schemeClr>
            </a:solidFill>
            <a:ln cap="flat" cmpd="sng" w="12700">
              <a:solidFill>
                <a:schemeClr val="lt1">
                  <a:alpha val="11764"/>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Gothic"/>
                <a:ea typeface="Century Gothic"/>
                <a:cs typeface="Century Gothic"/>
                <a:sym typeface="Century Gothic"/>
              </a:endParaRPr>
            </a:p>
          </p:txBody>
        </p:sp>
        <p:sp>
          <p:nvSpPr>
            <p:cNvPr id="41" name="Google Shape;41;p1"/>
            <p:cNvSpPr/>
            <p:nvPr/>
          </p:nvSpPr>
          <p:spPr>
            <a:xfrm rot="1800000">
              <a:off x="1510265" y="5411953"/>
              <a:ext cx="1601400" cy="1388236"/>
            </a:xfrm>
            <a:prstGeom prst="hexagon">
              <a:avLst>
                <a:gd fmla="val 28544" name="adj"/>
                <a:gd fmla="val 115470" name="vf"/>
              </a:avLst>
            </a:prstGeom>
            <a:solidFill>
              <a:schemeClr val="lt1">
                <a:alpha val="0"/>
              </a:schemeClr>
            </a:solidFill>
            <a:ln cap="flat" cmpd="sng" w="12700">
              <a:solidFill>
                <a:schemeClr val="lt1">
                  <a:alpha val="11764"/>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Gothic"/>
                <a:ea typeface="Century Gothic"/>
                <a:cs typeface="Century Gothic"/>
                <a:sym typeface="Century Gothic"/>
              </a:endParaRPr>
            </a:p>
          </p:txBody>
        </p:sp>
        <p:sp>
          <p:nvSpPr>
            <p:cNvPr id="42" name="Google Shape;42;p1"/>
            <p:cNvSpPr/>
            <p:nvPr/>
          </p:nvSpPr>
          <p:spPr>
            <a:xfrm rot="1800000">
              <a:off x="1529316" y="2859252"/>
              <a:ext cx="1601400" cy="1388236"/>
            </a:xfrm>
            <a:prstGeom prst="hexagon">
              <a:avLst>
                <a:gd fmla="val 28544" name="adj"/>
                <a:gd fmla="val 115470" name="vf"/>
              </a:avLst>
            </a:prstGeom>
            <a:solidFill>
              <a:schemeClr val="lt1">
                <a:alpha val="6666"/>
              </a:schemeClr>
            </a:solidFill>
            <a:ln cap="flat" cmpd="sng" w="12700">
              <a:solidFill>
                <a:schemeClr val="lt1">
                  <a:alpha val="7843"/>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Gothic"/>
                <a:ea typeface="Century Gothic"/>
                <a:cs typeface="Century Gothic"/>
                <a:sym typeface="Century Gothic"/>
              </a:endParaRPr>
            </a:p>
          </p:txBody>
        </p:sp>
        <p:sp>
          <p:nvSpPr>
            <p:cNvPr id="43" name="Google Shape;43;p1"/>
            <p:cNvSpPr/>
            <p:nvPr/>
          </p:nvSpPr>
          <p:spPr>
            <a:xfrm rot="1800000">
              <a:off x="795890" y="1563853"/>
              <a:ext cx="1601400" cy="1388236"/>
            </a:xfrm>
            <a:prstGeom prst="hexagon">
              <a:avLst>
                <a:gd fmla="val 28544" name="adj"/>
                <a:gd fmla="val 115470" name="vf"/>
              </a:avLst>
            </a:prstGeom>
            <a:solidFill>
              <a:schemeClr val="lt1">
                <a:alpha val="0"/>
              </a:schemeClr>
            </a:solidFill>
            <a:ln cap="flat" cmpd="sng" w="12700">
              <a:solidFill>
                <a:schemeClr val="lt1">
                  <a:alpha val="11764"/>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Gothic"/>
                <a:ea typeface="Century Gothic"/>
                <a:cs typeface="Century Gothic"/>
                <a:sym typeface="Century Gothic"/>
              </a:endParaRPr>
            </a:p>
          </p:txBody>
        </p:sp>
        <p:sp>
          <p:nvSpPr>
            <p:cNvPr id="44" name="Google Shape;44;p1"/>
            <p:cNvSpPr/>
            <p:nvPr/>
          </p:nvSpPr>
          <p:spPr>
            <a:xfrm rot="1800000">
              <a:off x="6806166" y="4145128"/>
              <a:ext cx="1601400" cy="1388236"/>
            </a:xfrm>
            <a:prstGeom prst="hexagon">
              <a:avLst>
                <a:gd fmla="val 28544" name="adj"/>
                <a:gd fmla="val 115470" name="vf"/>
              </a:avLst>
            </a:prstGeom>
            <a:solidFill>
              <a:schemeClr val="lt1">
                <a:alpha val="9803"/>
              </a:schemeClr>
            </a:solidFill>
            <a:ln cap="flat" cmpd="sng" w="12700">
              <a:solidFill>
                <a:schemeClr val="lt1">
                  <a:alpha val="11764"/>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Gothic"/>
                <a:ea typeface="Century Gothic"/>
                <a:cs typeface="Century Gothic"/>
                <a:sym typeface="Century Gothic"/>
              </a:endParaRPr>
            </a:p>
          </p:txBody>
        </p:sp>
        <p:sp>
          <p:nvSpPr>
            <p:cNvPr id="45" name="Google Shape;45;p1"/>
            <p:cNvSpPr/>
            <p:nvPr/>
          </p:nvSpPr>
          <p:spPr>
            <a:xfrm rot="1800000">
              <a:off x="7549116" y="5421479"/>
              <a:ext cx="1601400" cy="1388236"/>
            </a:xfrm>
            <a:prstGeom prst="hexagon">
              <a:avLst>
                <a:gd fmla="val 28544" name="adj"/>
                <a:gd fmla="val 115470" name="vf"/>
              </a:avLst>
            </a:prstGeom>
            <a:solidFill>
              <a:schemeClr val="lt1">
                <a:alpha val="0"/>
              </a:schemeClr>
            </a:solidFill>
            <a:ln cap="flat" cmpd="sng" w="12700">
              <a:solidFill>
                <a:schemeClr val="lt1">
                  <a:alpha val="11764"/>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Gothic"/>
                <a:ea typeface="Century Gothic"/>
                <a:cs typeface="Century Gothic"/>
                <a:sym typeface="Century Gothic"/>
              </a:endParaRPr>
            </a:p>
          </p:txBody>
        </p:sp>
        <p:sp>
          <p:nvSpPr>
            <p:cNvPr id="46" name="Google Shape;46;p1"/>
            <p:cNvSpPr/>
            <p:nvPr/>
          </p:nvSpPr>
          <p:spPr>
            <a:xfrm rot="1800000">
              <a:off x="7549117" y="2868778"/>
              <a:ext cx="1601400" cy="1388236"/>
            </a:xfrm>
            <a:prstGeom prst="hexagon">
              <a:avLst>
                <a:gd fmla="val 28544" name="adj"/>
                <a:gd fmla="val 115470" name="vf"/>
              </a:avLst>
            </a:prstGeom>
            <a:solidFill>
              <a:schemeClr val="lt1">
                <a:alpha val="6666"/>
              </a:schemeClr>
            </a:solidFill>
            <a:ln cap="flat" cmpd="sng" w="12700">
              <a:solidFill>
                <a:schemeClr val="lt1">
                  <a:alpha val="7843"/>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Gothic"/>
                <a:ea typeface="Century Gothic"/>
                <a:cs typeface="Century Gothic"/>
                <a:sym typeface="Century Gothic"/>
              </a:endParaRPr>
            </a:p>
          </p:txBody>
        </p:sp>
        <p:sp>
          <p:nvSpPr>
            <p:cNvPr id="47" name="Google Shape;47;p1"/>
            <p:cNvSpPr/>
            <p:nvPr/>
          </p:nvSpPr>
          <p:spPr>
            <a:xfrm rot="1800000">
              <a:off x="8306521" y="4055629"/>
              <a:ext cx="1243407" cy="1388236"/>
            </a:xfrm>
            <a:custGeom>
              <a:rect b="b" l="l" r="r" t="t"/>
              <a:pathLst>
                <a:path extrusionOk="0" h="1388236" w="1243407">
                  <a:moveTo>
                    <a:pt x="0" y="694118"/>
                  </a:moveTo>
                  <a:lnTo>
                    <a:pt x="396258" y="0"/>
                  </a:lnTo>
                  <a:lnTo>
                    <a:pt x="474029" y="4016"/>
                  </a:lnTo>
                  <a:lnTo>
                    <a:pt x="1243407" y="1325983"/>
                  </a:lnTo>
                  <a:lnTo>
                    <a:pt x="1205142" y="1388236"/>
                  </a:lnTo>
                  <a:lnTo>
                    <a:pt x="396258" y="1388236"/>
                  </a:lnTo>
                  <a:lnTo>
                    <a:pt x="0" y="694118"/>
                  </a:lnTo>
                  <a:close/>
                </a:path>
              </a:pathLst>
            </a:custGeom>
            <a:solidFill>
              <a:schemeClr val="lt1">
                <a:alpha val="3921"/>
              </a:schemeClr>
            </a:solidFill>
            <a:ln cap="flat" cmpd="sng" w="12700">
              <a:solidFill>
                <a:schemeClr val="lt1">
                  <a:alpha val="11764"/>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Gothic"/>
                <a:ea typeface="Century Gothic"/>
                <a:cs typeface="Century Gothic"/>
                <a:sym typeface="Century Gothic"/>
              </a:endParaRPr>
            </a:p>
          </p:txBody>
        </p:sp>
        <p:sp>
          <p:nvSpPr>
            <p:cNvPr id="48" name="Google Shape;48;p1"/>
            <p:cNvSpPr/>
            <p:nvPr/>
          </p:nvSpPr>
          <p:spPr>
            <a:xfrm rot="1800000">
              <a:off x="8306771" y="1511524"/>
              <a:ext cx="1241871" cy="1388822"/>
            </a:xfrm>
            <a:custGeom>
              <a:rect b="b" l="l" r="r" t="t"/>
              <a:pathLst>
                <a:path extrusionOk="0" h="1388822" w="1241871">
                  <a:moveTo>
                    <a:pt x="0" y="694704"/>
                  </a:moveTo>
                  <a:lnTo>
                    <a:pt x="396258" y="586"/>
                  </a:lnTo>
                  <a:lnTo>
                    <a:pt x="482002" y="0"/>
                  </a:lnTo>
                  <a:lnTo>
                    <a:pt x="1241871" y="1323912"/>
                  </a:lnTo>
                  <a:lnTo>
                    <a:pt x="1205142" y="1388822"/>
                  </a:lnTo>
                  <a:lnTo>
                    <a:pt x="396258" y="1388822"/>
                  </a:lnTo>
                  <a:lnTo>
                    <a:pt x="0" y="694704"/>
                  </a:lnTo>
                  <a:close/>
                </a:path>
              </a:pathLst>
            </a:custGeom>
            <a:solidFill>
              <a:schemeClr val="lt1">
                <a:alpha val="0"/>
              </a:schemeClr>
            </a:solidFill>
            <a:ln cap="flat" cmpd="sng" w="12700">
              <a:solidFill>
                <a:schemeClr val="lt1">
                  <a:alpha val="11764"/>
                </a:schemeClr>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Gothic"/>
                <a:ea typeface="Century Gothic"/>
                <a:cs typeface="Century Gothic"/>
                <a:sym typeface="Century Gothic"/>
              </a:endParaRPr>
            </a:p>
          </p:txBody>
        </p:sp>
      </p:grpSp>
      <p:sp>
        <p:nvSpPr>
          <p:cNvPr id="49" name="Google Shape;49;p1"/>
          <p:cNvSpPr/>
          <p:nvPr/>
        </p:nvSpPr>
        <p:spPr>
          <a:xfrm>
            <a:off x="457200" y="333487"/>
            <a:ext cx="8229600" cy="6185647"/>
          </a:xfrm>
          <a:prstGeom prst="rect">
            <a:avLst/>
          </a:prstGeom>
          <a:solidFill>
            <a:schemeClr val="l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Gothic"/>
              <a:ea typeface="Century Gothic"/>
              <a:cs typeface="Century Gothic"/>
              <a:sym typeface="Century Gothic"/>
            </a:endParaRPr>
          </a:p>
        </p:txBody>
      </p:sp>
      <p:sp>
        <p:nvSpPr>
          <p:cNvPr id="50" name="Google Shape;50;p1"/>
          <p:cNvSpPr/>
          <p:nvPr/>
        </p:nvSpPr>
        <p:spPr>
          <a:xfrm>
            <a:off x="4561242" y="-21511"/>
            <a:ext cx="3679116" cy="699244"/>
          </a:xfrm>
          <a:prstGeom prst="rect">
            <a:avLst/>
          </a:prstGeom>
          <a:solidFill>
            <a:srgbClr val="F5F5F5"/>
          </a:solidFill>
          <a:ln cap="flat" cmpd="sng" w="15875">
            <a:solidFill>
              <a:srgbClr val="74A50F"/>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Gothic"/>
              <a:ea typeface="Century Gothic"/>
              <a:cs typeface="Century Gothic"/>
              <a:sym typeface="Century Gothic"/>
            </a:endParaRPr>
          </a:p>
        </p:txBody>
      </p:sp>
      <p:sp>
        <p:nvSpPr>
          <p:cNvPr id="51" name="Google Shape;51;p1"/>
          <p:cNvSpPr/>
          <p:nvPr/>
        </p:nvSpPr>
        <p:spPr>
          <a:xfrm>
            <a:off x="4649096" y="-21510"/>
            <a:ext cx="3505200" cy="623938"/>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entury Gothic"/>
              <a:ea typeface="Century Gothic"/>
              <a:cs typeface="Century Gothic"/>
              <a:sym typeface="Century Gothic"/>
            </a:endParaRPr>
          </a:p>
        </p:txBody>
      </p:sp>
      <p:sp>
        <p:nvSpPr>
          <p:cNvPr id="52" name="Google Shape;52;p1"/>
          <p:cNvSpPr txBox="1"/>
          <p:nvPr>
            <p:ph type="title"/>
          </p:nvPr>
        </p:nvSpPr>
        <p:spPr>
          <a:xfrm>
            <a:off x="1043490" y="1027664"/>
            <a:ext cx="7024744" cy="1143000"/>
          </a:xfrm>
          <a:prstGeom prst="rect">
            <a:avLst/>
          </a:prstGeom>
          <a:noFill/>
          <a:ln>
            <a:noFill/>
          </a:ln>
        </p:spPr>
        <p:txBody>
          <a:bodyPr anchorCtr="0" anchor="b" bIns="45700" lIns="91425" spcFirstLastPara="1" rIns="91425" wrap="square" tIns="45700">
            <a:normAutofit/>
          </a:bodyPr>
          <a:lstStyle>
            <a:lvl1pPr lvl="0" marR="0" rtl="0" algn="l">
              <a:spcBef>
                <a:spcPts val="0"/>
              </a:spcBef>
              <a:spcAft>
                <a:spcPts val="0"/>
              </a:spcAft>
              <a:buClr>
                <a:schemeClr val="accent1"/>
              </a:buClr>
              <a:buSzPts val="4000"/>
              <a:buFont typeface="Century Gothic"/>
              <a:buNone/>
              <a:defRPr b="0" i="0" sz="4000" u="none" cap="none" strike="noStrike">
                <a:solidFill>
                  <a:schemeClr val="accent1"/>
                </a:solidFill>
                <a:latin typeface="Century Gothic"/>
                <a:ea typeface="Century Gothic"/>
                <a:cs typeface="Century Gothic"/>
                <a:sym typeface="Century Gothic"/>
              </a:defRPr>
            </a:lvl1pPr>
            <a:lvl2pPr lvl="1" marR="0" rtl="0" algn="l">
              <a:spcBef>
                <a:spcPts val="0"/>
              </a:spcBef>
              <a:spcAft>
                <a:spcPts val="0"/>
              </a:spcAft>
              <a:buSzPts val="1400"/>
              <a:buNone/>
              <a:defRPr b="0" i="0" sz="1800" u="none" cap="none" strike="noStrike">
                <a:solidFill>
                  <a:schemeClr val="dk2"/>
                </a:solidFill>
              </a:defRPr>
            </a:lvl2pPr>
            <a:lvl3pPr lvl="2" marR="0" rtl="0" algn="l">
              <a:spcBef>
                <a:spcPts val="0"/>
              </a:spcBef>
              <a:spcAft>
                <a:spcPts val="0"/>
              </a:spcAft>
              <a:buSzPts val="1400"/>
              <a:buNone/>
              <a:defRPr b="0" i="0" sz="1800" u="none" cap="none" strike="noStrike">
                <a:solidFill>
                  <a:schemeClr val="dk2"/>
                </a:solidFill>
              </a:defRPr>
            </a:lvl3pPr>
            <a:lvl4pPr lvl="3" marR="0" rtl="0" algn="l">
              <a:spcBef>
                <a:spcPts val="0"/>
              </a:spcBef>
              <a:spcAft>
                <a:spcPts val="0"/>
              </a:spcAft>
              <a:buSzPts val="1400"/>
              <a:buNone/>
              <a:defRPr b="0" i="0" sz="1800" u="none" cap="none" strike="noStrike">
                <a:solidFill>
                  <a:schemeClr val="dk2"/>
                </a:solidFill>
              </a:defRPr>
            </a:lvl4pPr>
            <a:lvl5pPr lvl="4" marR="0" rtl="0" algn="l">
              <a:spcBef>
                <a:spcPts val="0"/>
              </a:spcBef>
              <a:spcAft>
                <a:spcPts val="0"/>
              </a:spcAft>
              <a:buSzPts val="1400"/>
              <a:buNone/>
              <a:defRPr b="0" i="0" sz="1800" u="none" cap="none" strike="noStrike">
                <a:solidFill>
                  <a:schemeClr val="dk2"/>
                </a:solidFill>
              </a:defRPr>
            </a:lvl5pPr>
            <a:lvl6pPr lvl="5" marR="0" rtl="0" algn="l">
              <a:spcBef>
                <a:spcPts val="0"/>
              </a:spcBef>
              <a:spcAft>
                <a:spcPts val="0"/>
              </a:spcAft>
              <a:buSzPts val="1400"/>
              <a:buNone/>
              <a:defRPr b="0" i="0" sz="1800" u="none" cap="none" strike="noStrike">
                <a:solidFill>
                  <a:schemeClr val="dk2"/>
                </a:solidFill>
              </a:defRPr>
            </a:lvl6pPr>
            <a:lvl7pPr lvl="6" marR="0" rtl="0" algn="l">
              <a:spcBef>
                <a:spcPts val="0"/>
              </a:spcBef>
              <a:spcAft>
                <a:spcPts val="0"/>
              </a:spcAft>
              <a:buSzPts val="1400"/>
              <a:buNone/>
              <a:defRPr b="0" i="0" sz="1800" u="none" cap="none" strike="noStrike">
                <a:solidFill>
                  <a:schemeClr val="dk2"/>
                </a:solidFill>
              </a:defRPr>
            </a:lvl7pPr>
            <a:lvl8pPr lvl="7" marR="0" rtl="0" algn="l">
              <a:spcBef>
                <a:spcPts val="0"/>
              </a:spcBef>
              <a:spcAft>
                <a:spcPts val="0"/>
              </a:spcAft>
              <a:buSzPts val="1400"/>
              <a:buNone/>
              <a:defRPr b="0" i="0" sz="1800" u="none" cap="none" strike="noStrike">
                <a:solidFill>
                  <a:schemeClr val="dk2"/>
                </a:solidFill>
              </a:defRPr>
            </a:lvl8pPr>
            <a:lvl9pPr lvl="8" marR="0" rtl="0" algn="l">
              <a:spcBef>
                <a:spcPts val="0"/>
              </a:spcBef>
              <a:spcAft>
                <a:spcPts val="0"/>
              </a:spcAft>
              <a:buSzPts val="1400"/>
              <a:buNone/>
              <a:defRPr b="0" i="0" sz="1800" u="none" cap="none" strike="noStrike">
                <a:solidFill>
                  <a:schemeClr val="dk2"/>
                </a:solidFill>
              </a:defRPr>
            </a:lvl9pPr>
          </a:lstStyle>
          <a:p/>
        </p:txBody>
      </p:sp>
      <p:sp>
        <p:nvSpPr>
          <p:cNvPr id="53" name="Google Shape;53;p1"/>
          <p:cNvSpPr txBox="1"/>
          <p:nvPr>
            <p:ph idx="1" type="body"/>
          </p:nvPr>
        </p:nvSpPr>
        <p:spPr>
          <a:xfrm>
            <a:off x="1043492" y="2323652"/>
            <a:ext cx="6777317" cy="3508977"/>
          </a:xfrm>
          <a:prstGeom prst="rect">
            <a:avLst/>
          </a:prstGeom>
          <a:noFill/>
          <a:ln>
            <a:noFill/>
          </a:ln>
        </p:spPr>
        <p:txBody>
          <a:bodyPr anchorCtr="0" anchor="t" bIns="45700" lIns="91425" spcFirstLastPara="1" rIns="91425" wrap="square" tIns="45700">
            <a:normAutofit/>
          </a:bodyPr>
          <a:lstStyle>
            <a:lvl1pPr indent="-344424" lvl="0" marL="457200" marR="0" rtl="0" algn="l">
              <a:spcBef>
                <a:spcPts val="480"/>
              </a:spcBef>
              <a:spcAft>
                <a:spcPts val="0"/>
              </a:spcAft>
              <a:buClr>
                <a:schemeClr val="accent1"/>
              </a:buClr>
              <a:buSzPts val="1824"/>
              <a:buFont typeface="Noto Sans Symbols"/>
              <a:buChar char="🞇"/>
              <a:defRPr b="0" i="0" sz="2400" u="none" cap="none" strike="noStrike">
                <a:solidFill>
                  <a:schemeClr val="dk2"/>
                </a:solidFill>
                <a:latin typeface="Century Gothic"/>
                <a:ea typeface="Century Gothic"/>
                <a:cs typeface="Century Gothic"/>
                <a:sym typeface="Century Gothic"/>
              </a:defRPr>
            </a:lvl1pPr>
            <a:lvl2pPr indent="-334772" lvl="1" marL="914400" marR="0" rtl="0" algn="l">
              <a:spcBef>
                <a:spcPts val="440"/>
              </a:spcBef>
              <a:spcAft>
                <a:spcPts val="0"/>
              </a:spcAft>
              <a:buClr>
                <a:schemeClr val="accent1"/>
              </a:buClr>
              <a:buSzPts val="1672"/>
              <a:buFont typeface="Noto Sans Symbols"/>
              <a:buChar char="🞇"/>
              <a:defRPr b="0" i="0" sz="2200" u="none" cap="none" strike="noStrike">
                <a:solidFill>
                  <a:schemeClr val="dk2"/>
                </a:solidFill>
                <a:latin typeface="Century Gothic"/>
                <a:ea typeface="Century Gothic"/>
                <a:cs typeface="Century Gothic"/>
                <a:sym typeface="Century Gothic"/>
              </a:defRPr>
            </a:lvl2pPr>
            <a:lvl3pPr indent="-325119" lvl="2" marL="1371600" marR="0" rtl="0" algn="l">
              <a:spcBef>
                <a:spcPts val="400"/>
              </a:spcBef>
              <a:spcAft>
                <a:spcPts val="0"/>
              </a:spcAft>
              <a:buClr>
                <a:schemeClr val="accent1"/>
              </a:buClr>
              <a:buSzPts val="1520"/>
              <a:buFont typeface="Noto Sans Symbols"/>
              <a:buChar char="🞇"/>
              <a:defRPr b="0" i="0" sz="2000" u="none" cap="none" strike="noStrike">
                <a:solidFill>
                  <a:schemeClr val="dk2"/>
                </a:solidFill>
                <a:latin typeface="Century Gothic"/>
                <a:ea typeface="Century Gothic"/>
                <a:cs typeface="Century Gothic"/>
                <a:sym typeface="Century Gothic"/>
              </a:defRPr>
            </a:lvl3pPr>
            <a:lvl4pPr indent="-315467" lvl="3" marL="1828800" marR="0" rtl="0" algn="l">
              <a:spcBef>
                <a:spcPts val="360"/>
              </a:spcBef>
              <a:spcAft>
                <a:spcPts val="0"/>
              </a:spcAft>
              <a:buClr>
                <a:schemeClr val="accent1"/>
              </a:buClr>
              <a:buSzPts val="1368"/>
              <a:buFont typeface="Noto Sans Symbols"/>
              <a:buChar char="🞇"/>
              <a:defRPr b="0" i="0" sz="1800" u="none" cap="none" strike="noStrike">
                <a:solidFill>
                  <a:schemeClr val="dk2"/>
                </a:solidFill>
                <a:latin typeface="Century Gothic"/>
                <a:ea typeface="Century Gothic"/>
                <a:cs typeface="Century Gothic"/>
                <a:sym typeface="Century Gothic"/>
              </a:defRPr>
            </a:lvl4pPr>
            <a:lvl5pPr indent="-305816" lvl="4" marL="2286000" marR="0" rtl="0" algn="l">
              <a:spcBef>
                <a:spcPts val="320"/>
              </a:spcBef>
              <a:spcAft>
                <a:spcPts val="0"/>
              </a:spcAft>
              <a:buClr>
                <a:schemeClr val="accent1"/>
              </a:buClr>
              <a:buSzPts val="1216"/>
              <a:buFont typeface="Noto Sans Symbols"/>
              <a:buChar char="🞇"/>
              <a:defRPr b="0" i="0" sz="1600" u="none" cap="none" strike="noStrike">
                <a:solidFill>
                  <a:schemeClr val="dk2"/>
                </a:solidFill>
                <a:latin typeface="Century Gothic"/>
                <a:ea typeface="Century Gothic"/>
                <a:cs typeface="Century Gothic"/>
                <a:sym typeface="Century Gothic"/>
              </a:defRPr>
            </a:lvl5pPr>
            <a:lvl6pPr indent="-296164" lvl="5" marL="2743200" marR="0" rtl="0" algn="l">
              <a:spcBef>
                <a:spcPts val="280"/>
              </a:spcBef>
              <a:spcAft>
                <a:spcPts val="0"/>
              </a:spcAft>
              <a:buClr>
                <a:schemeClr val="accent1"/>
              </a:buClr>
              <a:buSzPts val="1064"/>
              <a:buFont typeface="Noto Sans Symbols"/>
              <a:buChar char="🞇"/>
              <a:defRPr b="0" i="0" sz="1400" u="none" cap="none" strike="noStrike">
                <a:solidFill>
                  <a:schemeClr val="dk2"/>
                </a:solidFill>
                <a:latin typeface="Century Gothic"/>
                <a:ea typeface="Century Gothic"/>
                <a:cs typeface="Century Gothic"/>
                <a:sym typeface="Century Gothic"/>
              </a:defRPr>
            </a:lvl6pPr>
            <a:lvl7pPr indent="-296164" lvl="6" marL="3200400" marR="0" rtl="0" algn="l">
              <a:spcBef>
                <a:spcPts val="280"/>
              </a:spcBef>
              <a:spcAft>
                <a:spcPts val="0"/>
              </a:spcAft>
              <a:buClr>
                <a:schemeClr val="accent1"/>
              </a:buClr>
              <a:buSzPts val="1064"/>
              <a:buFont typeface="Noto Sans Symbols"/>
              <a:buChar char="🞇"/>
              <a:defRPr b="0" i="0" sz="1400" u="none" cap="none" strike="noStrike">
                <a:solidFill>
                  <a:schemeClr val="dk2"/>
                </a:solidFill>
                <a:latin typeface="Century Gothic"/>
                <a:ea typeface="Century Gothic"/>
                <a:cs typeface="Century Gothic"/>
                <a:sym typeface="Century Gothic"/>
              </a:defRPr>
            </a:lvl7pPr>
            <a:lvl8pPr indent="-296164" lvl="7" marL="3657600" marR="0" rtl="0" algn="l">
              <a:spcBef>
                <a:spcPts val="280"/>
              </a:spcBef>
              <a:spcAft>
                <a:spcPts val="0"/>
              </a:spcAft>
              <a:buClr>
                <a:schemeClr val="accent1"/>
              </a:buClr>
              <a:buSzPts val="1064"/>
              <a:buFont typeface="Noto Sans Symbols"/>
              <a:buChar char="🞇"/>
              <a:defRPr b="0" i="0" sz="1400" u="none" cap="none" strike="noStrike">
                <a:solidFill>
                  <a:schemeClr val="dk2"/>
                </a:solidFill>
                <a:latin typeface="Century Gothic"/>
                <a:ea typeface="Century Gothic"/>
                <a:cs typeface="Century Gothic"/>
                <a:sym typeface="Century Gothic"/>
              </a:defRPr>
            </a:lvl8pPr>
            <a:lvl9pPr indent="-296164" lvl="8" marL="4114800" marR="0" rtl="0" algn="l">
              <a:spcBef>
                <a:spcPts val="280"/>
              </a:spcBef>
              <a:spcAft>
                <a:spcPts val="0"/>
              </a:spcAft>
              <a:buClr>
                <a:schemeClr val="accent1"/>
              </a:buClr>
              <a:buSzPts val="1064"/>
              <a:buFont typeface="Noto Sans Symbols"/>
              <a:buChar char="🞇"/>
              <a:defRPr b="0" i="0" sz="1400" u="none" cap="none" strike="noStrike">
                <a:solidFill>
                  <a:schemeClr val="dk2"/>
                </a:solidFill>
                <a:latin typeface="Century Gothic"/>
                <a:ea typeface="Century Gothic"/>
                <a:cs typeface="Century Gothic"/>
                <a:sym typeface="Century Gothic"/>
              </a:defRPr>
            </a:lvl9pPr>
          </a:lstStyle>
          <a:p/>
        </p:txBody>
      </p:sp>
      <p:sp>
        <p:nvSpPr>
          <p:cNvPr id="54" name="Google Shape;54;p1"/>
          <p:cNvSpPr txBox="1"/>
          <p:nvPr>
            <p:ph idx="10" type="dt"/>
          </p:nvPr>
        </p:nvSpPr>
        <p:spPr>
          <a:xfrm>
            <a:off x="5997388" y="224492"/>
            <a:ext cx="2133600" cy="365125"/>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0" i="0" sz="1200" u="none" cap="none" strike="noStrike">
                <a:solidFill>
                  <a:srgbClr val="FEFEFE"/>
                </a:solidFill>
                <a:latin typeface="Century Gothic"/>
                <a:ea typeface="Century Gothic"/>
                <a:cs typeface="Century Gothic"/>
                <a:sym typeface="Century Gothic"/>
              </a:defRPr>
            </a:lvl1pPr>
            <a:lvl2pPr lvl="1"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2pPr>
            <a:lvl3pPr lvl="2"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3pPr>
            <a:lvl4pPr lvl="3"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4pPr>
            <a:lvl5pPr lvl="4"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5pPr>
            <a:lvl6pPr lvl="5"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6pPr>
            <a:lvl7pPr lvl="6"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7pPr>
            <a:lvl8pPr lvl="7"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8pPr>
            <a:lvl9pPr lvl="8"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9pPr>
          </a:lstStyle>
          <a:p/>
        </p:txBody>
      </p:sp>
      <p:sp>
        <p:nvSpPr>
          <p:cNvPr id="55" name="Google Shape;55;p1"/>
          <p:cNvSpPr txBox="1"/>
          <p:nvPr>
            <p:ph idx="11" type="ftr"/>
          </p:nvPr>
        </p:nvSpPr>
        <p:spPr>
          <a:xfrm>
            <a:off x="4641448" y="5852160"/>
            <a:ext cx="3502152" cy="365125"/>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accent1"/>
                </a:solidFill>
                <a:latin typeface="Century Gothic"/>
                <a:ea typeface="Century Gothic"/>
                <a:cs typeface="Century Gothic"/>
                <a:sym typeface="Century Gothic"/>
              </a:defRPr>
            </a:lvl1pPr>
            <a:lvl2pPr lvl="1"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2pPr>
            <a:lvl3pPr lvl="2"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3pPr>
            <a:lvl4pPr lvl="3"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4pPr>
            <a:lvl5pPr lvl="4"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5pPr>
            <a:lvl6pPr lvl="5"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6pPr>
            <a:lvl7pPr lvl="6"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7pPr>
            <a:lvl8pPr lvl="7"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8pPr>
            <a:lvl9pPr lvl="8" marR="0" rtl="0" algn="l">
              <a:spcBef>
                <a:spcPts val="0"/>
              </a:spcBef>
              <a:spcAft>
                <a:spcPts val="0"/>
              </a:spcAft>
              <a:buSzPts val="1400"/>
              <a:buNone/>
              <a:defRPr b="0" i="0" sz="1800" u="none" cap="none" strike="noStrike">
                <a:solidFill>
                  <a:schemeClr val="dk1"/>
                </a:solidFill>
                <a:latin typeface="Century Gothic"/>
                <a:ea typeface="Century Gothic"/>
                <a:cs typeface="Century Gothic"/>
                <a:sym typeface="Century Gothic"/>
              </a:defRPr>
            </a:lvl9pPr>
          </a:lstStyle>
          <a:p/>
        </p:txBody>
      </p:sp>
      <p:sp>
        <p:nvSpPr>
          <p:cNvPr id="56" name="Google Shape;56;p1"/>
          <p:cNvSpPr txBox="1"/>
          <p:nvPr>
            <p:ph idx="12" type="sldNum"/>
          </p:nvPr>
        </p:nvSpPr>
        <p:spPr>
          <a:xfrm>
            <a:off x="4649096" y="224491"/>
            <a:ext cx="1332156" cy="365125"/>
          </a:xfrm>
          <a:prstGeom prst="rect">
            <a:avLst/>
          </a:prstGeom>
          <a:noFill/>
          <a:ln>
            <a:noFill/>
          </a:ln>
        </p:spPr>
        <p:txBody>
          <a:bodyPr anchorCtr="0" anchor="ctr" bIns="45700" lIns="91425" spcFirstLastPara="1" rIns="91425" wrap="square" tIns="45700">
            <a:noAutofit/>
          </a:bodyPr>
          <a:lstStyle>
            <a:lvl1pPr indent="0" lvl="0" marL="0" marR="0" rtl="0" algn="l">
              <a:spcBef>
                <a:spcPts val="0"/>
              </a:spcBef>
              <a:buNone/>
              <a:defRPr b="0" i="0" sz="1200" u="none" cap="none" strike="noStrike">
                <a:solidFill>
                  <a:srgbClr val="FEFEFE"/>
                </a:solidFill>
                <a:latin typeface="Century Gothic"/>
                <a:ea typeface="Century Gothic"/>
                <a:cs typeface="Century Gothic"/>
                <a:sym typeface="Century Gothic"/>
              </a:defRPr>
            </a:lvl1pPr>
            <a:lvl2pPr indent="0" lvl="1" marL="0" marR="0" rtl="0" algn="l">
              <a:spcBef>
                <a:spcPts val="0"/>
              </a:spcBef>
              <a:buNone/>
              <a:defRPr b="0" i="0" sz="1200" u="none" cap="none" strike="noStrike">
                <a:solidFill>
                  <a:srgbClr val="FEFEFE"/>
                </a:solidFill>
                <a:latin typeface="Century Gothic"/>
                <a:ea typeface="Century Gothic"/>
                <a:cs typeface="Century Gothic"/>
                <a:sym typeface="Century Gothic"/>
              </a:defRPr>
            </a:lvl2pPr>
            <a:lvl3pPr indent="0" lvl="2" marL="0" marR="0" rtl="0" algn="l">
              <a:spcBef>
                <a:spcPts val="0"/>
              </a:spcBef>
              <a:buNone/>
              <a:defRPr b="0" i="0" sz="1200" u="none" cap="none" strike="noStrike">
                <a:solidFill>
                  <a:srgbClr val="FEFEFE"/>
                </a:solidFill>
                <a:latin typeface="Century Gothic"/>
                <a:ea typeface="Century Gothic"/>
                <a:cs typeface="Century Gothic"/>
                <a:sym typeface="Century Gothic"/>
              </a:defRPr>
            </a:lvl3pPr>
            <a:lvl4pPr indent="0" lvl="3" marL="0" marR="0" rtl="0" algn="l">
              <a:spcBef>
                <a:spcPts val="0"/>
              </a:spcBef>
              <a:buNone/>
              <a:defRPr b="0" i="0" sz="1200" u="none" cap="none" strike="noStrike">
                <a:solidFill>
                  <a:srgbClr val="FEFEFE"/>
                </a:solidFill>
                <a:latin typeface="Century Gothic"/>
                <a:ea typeface="Century Gothic"/>
                <a:cs typeface="Century Gothic"/>
                <a:sym typeface="Century Gothic"/>
              </a:defRPr>
            </a:lvl4pPr>
            <a:lvl5pPr indent="0" lvl="4" marL="0" marR="0" rtl="0" algn="l">
              <a:spcBef>
                <a:spcPts val="0"/>
              </a:spcBef>
              <a:buNone/>
              <a:defRPr b="0" i="0" sz="1200" u="none" cap="none" strike="noStrike">
                <a:solidFill>
                  <a:srgbClr val="FEFEFE"/>
                </a:solidFill>
                <a:latin typeface="Century Gothic"/>
                <a:ea typeface="Century Gothic"/>
                <a:cs typeface="Century Gothic"/>
                <a:sym typeface="Century Gothic"/>
              </a:defRPr>
            </a:lvl5pPr>
            <a:lvl6pPr indent="0" lvl="5" marL="0" marR="0" rtl="0" algn="l">
              <a:spcBef>
                <a:spcPts val="0"/>
              </a:spcBef>
              <a:buNone/>
              <a:defRPr b="0" i="0" sz="1200" u="none" cap="none" strike="noStrike">
                <a:solidFill>
                  <a:srgbClr val="FEFEFE"/>
                </a:solidFill>
                <a:latin typeface="Century Gothic"/>
                <a:ea typeface="Century Gothic"/>
                <a:cs typeface="Century Gothic"/>
                <a:sym typeface="Century Gothic"/>
              </a:defRPr>
            </a:lvl6pPr>
            <a:lvl7pPr indent="0" lvl="6" marL="0" marR="0" rtl="0" algn="l">
              <a:spcBef>
                <a:spcPts val="0"/>
              </a:spcBef>
              <a:buNone/>
              <a:defRPr b="0" i="0" sz="1200" u="none" cap="none" strike="noStrike">
                <a:solidFill>
                  <a:srgbClr val="FEFEFE"/>
                </a:solidFill>
                <a:latin typeface="Century Gothic"/>
                <a:ea typeface="Century Gothic"/>
                <a:cs typeface="Century Gothic"/>
                <a:sym typeface="Century Gothic"/>
              </a:defRPr>
            </a:lvl7pPr>
            <a:lvl8pPr indent="0" lvl="7" marL="0" marR="0" rtl="0" algn="l">
              <a:spcBef>
                <a:spcPts val="0"/>
              </a:spcBef>
              <a:buNone/>
              <a:defRPr b="0" i="0" sz="1200" u="none" cap="none" strike="noStrike">
                <a:solidFill>
                  <a:srgbClr val="FEFEFE"/>
                </a:solidFill>
                <a:latin typeface="Century Gothic"/>
                <a:ea typeface="Century Gothic"/>
                <a:cs typeface="Century Gothic"/>
                <a:sym typeface="Century Gothic"/>
              </a:defRPr>
            </a:lvl8pPr>
            <a:lvl9pPr indent="0" lvl="8" marL="0" marR="0" rtl="0" algn="l">
              <a:spcBef>
                <a:spcPts val="0"/>
              </a:spcBef>
              <a:buNone/>
              <a:defRPr b="0" i="0" sz="1200" u="none" cap="none" strike="noStrike">
                <a:solidFill>
                  <a:srgbClr val="FEFEFE"/>
                </a:solidFill>
                <a:latin typeface="Century Gothic"/>
                <a:ea typeface="Century Gothic"/>
                <a:cs typeface="Century Gothic"/>
                <a:sym typeface="Century Gothic"/>
              </a:defRPr>
            </a:lvl9pPr>
          </a:lstStyle>
          <a:p>
            <a:pPr indent="0" lvl="0" marL="0" rtl="0" algn="l">
              <a:spcBef>
                <a:spcPts val="0"/>
              </a:spcBef>
              <a:spcAft>
                <a:spcPts val="0"/>
              </a:spcAft>
              <a:buNone/>
            </a:pPr>
            <a:fld id="{00000000-1234-1234-1234-123412341234}" type="slidenum">
              <a:rPr lang="de-DE"/>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7.pn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jp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3.jp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5.jp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8" name="Shape 258"/>
        <p:cNvGrpSpPr/>
        <p:nvPr/>
      </p:nvGrpSpPr>
      <p:grpSpPr>
        <a:xfrm>
          <a:off x="0" y="0"/>
          <a:ext cx="0" cy="0"/>
          <a:chOff x="0" y="0"/>
          <a:chExt cx="0" cy="0"/>
        </a:xfrm>
      </p:grpSpPr>
      <p:sp>
        <p:nvSpPr>
          <p:cNvPr id="259" name="Google Shape;259;p13"/>
          <p:cNvSpPr txBox="1"/>
          <p:nvPr>
            <p:ph type="ctrTitle"/>
          </p:nvPr>
        </p:nvSpPr>
        <p:spPr>
          <a:xfrm>
            <a:off x="4733365" y="2708476"/>
            <a:ext cx="3313355" cy="1702160"/>
          </a:xfrm>
          <a:prstGeom prst="rect">
            <a:avLst/>
          </a:prstGeom>
          <a:noFill/>
          <a:ln>
            <a:noFill/>
          </a:ln>
        </p:spPr>
        <p:txBody>
          <a:bodyPr anchorCtr="0" anchor="b" bIns="45700" lIns="91425" spcFirstLastPara="1" rIns="91425" wrap="square" tIns="45700">
            <a:normAutofit fontScale="90000"/>
          </a:bodyPr>
          <a:lstStyle/>
          <a:p>
            <a:pPr indent="0" lvl="0" marL="0" rtl="0" algn="l">
              <a:spcBef>
                <a:spcPts val="0"/>
              </a:spcBef>
              <a:spcAft>
                <a:spcPts val="0"/>
              </a:spcAft>
              <a:buClr>
                <a:schemeClr val="accent1"/>
              </a:buClr>
              <a:buSzPct val="100000"/>
              <a:buFont typeface="Century Gothic"/>
              <a:buNone/>
            </a:pPr>
            <a:r>
              <a:rPr lang="de-DE"/>
              <a:t>ORGANISATION</a:t>
            </a:r>
            <a:br>
              <a:rPr lang="de-DE"/>
            </a:br>
            <a:r>
              <a:rPr lang="de-DE"/>
              <a:t>HARDTSCHULE</a:t>
            </a:r>
            <a:endParaRPr/>
          </a:p>
        </p:txBody>
      </p:sp>
      <p:sp>
        <p:nvSpPr>
          <p:cNvPr id="260" name="Google Shape;260;p13"/>
          <p:cNvSpPr txBox="1"/>
          <p:nvPr>
            <p:ph idx="1" type="subTitle"/>
          </p:nvPr>
        </p:nvSpPr>
        <p:spPr>
          <a:xfrm>
            <a:off x="4733365" y="4421080"/>
            <a:ext cx="3309803" cy="1260629"/>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SzPts val="1368"/>
              <a:buNone/>
            </a:pPr>
            <a:r>
              <a:t/>
            </a:r>
            <a:endParaRPr/>
          </a:p>
          <a:p>
            <a:pPr indent="0" lvl="0" marL="0" rtl="0" algn="l">
              <a:spcBef>
                <a:spcPts val="360"/>
              </a:spcBef>
              <a:spcAft>
                <a:spcPts val="0"/>
              </a:spcAft>
              <a:buSzPts val="1368"/>
              <a:buNone/>
            </a:pPr>
            <a:r>
              <a:t/>
            </a:r>
            <a:endParaRPr/>
          </a:p>
          <a:p>
            <a:pPr indent="0" lvl="0" marL="0" rtl="0" algn="l">
              <a:spcBef>
                <a:spcPts val="360"/>
              </a:spcBef>
              <a:spcAft>
                <a:spcPts val="0"/>
              </a:spcAft>
              <a:buSzPts val="1368"/>
              <a:buNone/>
            </a:pPr>
            <a:r>
              <a:t/>
            </a:r>
            <a:endParaRPr/>
          </a:p>
          <a:p>
            <a:pPr indent="0" lvl="0" marL="0" rtl="0" algn="l">
              <a:spcBef>
                <a:spcPts val="210"/>
              </a:spcBef>
              <a:spcAft>
                <a:spcPts val="0"/>
              </a:spcAft>
              <a:buSzPts val="798"/>
              <a:buNone/>
            </a:pPr>
            <a:r>
              <a:rPr lang="de-DE" sz="1050"/>
              <a:t>		               06/2018 va</a:t>
            </a:r>
            <a:endParaRPr sz="1050"/>
          </a:p>
        </p:txBody>
      </p:sp>
      <p:sp>
        <p:nvSpPr>
          <p:cNvPr id="261" name="Google Shape;261;p13"/>
          <p:cNvSpPr txBox="1"/>
          <p:nvPr/>
        </p:nvSpPr>
        <p:spPr>
          <a:xfrm>
            <a:off x="5004048" y="260648"/>
            <a:ext cx="2730235" cy="1477328"/>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de-DE" sz="2400" u="none" cap="none" strike="noStrike">
                <a:solidFill>
                  <a:schemeClr val="lt1"/>
                </a:solidFill>
                <a:latin typeface="Century Gothic"/>
                <a:ea typeface="Century Gothic"/>
                <a:cs typeface="Century Gothic"/>
                <a:sym typeface="Century Gothic"/>
              </a:rPr>
              <a:t>Innovation</a:t>
            </a:r>
            <a:endParaRPr/>
          </a:p>
          <a:p>
            <a:pPr indent="0" lvl="0" marL="0" marR="0" rtl="0" algn="l">
              <a:spcBef>
                <a:spcPts val="0"/>
              </a:spcBef>
              <a:spcAft>
                <a:spcPts val="0"/>
              </a:spcAft>
              <a:buNone/>
            </a:pPr>
            <a:r>
              <a:rPr lang="de-DE" sz="2400">
                <a:solidFill>
                  <a:schemeClr val="lt1"/>
                </a:solidFill>
                <a:latin typeface="Century Gothic"/>
                <a:ea typeface="Century Gothic"/>
                <a:cs typeface="Century Gothic"/>
                <a:sym typeface="Century Gothic"/>
              </a:rPr>
              <a:t>Implementierung</a:t>
            </a:r>
            <a:endParaRPr/>
          </a:p>
          <a:p>
            <a:pPr indent="0" lvl="0" marL="0" marR="0" rtl="0" algn="l">
              <a:spcBef>
                <a:spcPts val="0"/>
              </a:spcBef>
              <a:spcAft>
                <a:spcPts val="0"/>
              </a:spcAft>
              <a:buNone/>
            </a:pPr>
            <a:r>
              <a:rPr lang="de-DE" sz="2400">
                <a:solidFill>
                  <a:schemeClr val="lt1"/>
                </a:solidFill>
                <a:latin typeface="Century Gothic"/>
                <a:ea typeface="Century Gothic"/>
                <a:cs typeface="Century Gothic"/>
                <a:sym typeface="Century Gothic"/>
              </a:rPr>
              <a:t>Routine</a:t>
            </a:r>
            <a:endParaRPr sz="2400">
              <a:solidFill>
                <a:schemeClr val="lt1"/>
              </a:solidFill>
              <a:latin typeface="Century Gothic"/>
              <a:ea typeface="Century Gothic"/>
              <a:cs typeface="Century Gothic"/>
              <a:sym typeface="Century Gothic"/>
            </a:endParaRPr>
          </a:p>
          <a:p>
            <a:pPr indent="0" lvl="0" marL="0" marR="0" rtl="0" algn="l">
              <a:spcBef>
                <a:spcPts val="0"/>
              </a:spcBef>
              <a:spcAft>
                <a:spcPts val="0"/>
              </a:spcAft>
              <a:buNone/>
            </a:pPr>
            <a:r>
              <a:t/>
            </a:r>
            <a:endParaRPr sz="1800">
              <a:solidFill>
                <a:schemeClr val="lt1"/>
              </a:solidFill>
              <a:latin typeface="Century Gothic"/>
              <a:ea typeface="Century Gothic"/>
              <a:cs typeface="Century Gothic"/>
              <a:sym typeface="Century Gothic"/>
            </a:endParaRPr>
          </a:p>
        </p:txBody>
      </p:sp>
      <p:pic>
        <p:nvPicPr>
          <p:cNvPr id="262" name="Google Shape;262;p13"/>
          <p:cNvPicPr preferRelativeResize="0"/>
          <p:nvPr/>
        </p:nvPicPr>
        <p:blipFill rotWithShape="1">
          <a:blip r:embed="rId3">
            <a:alphaModFix/>
          </a:blip>
          <a:srcRect b="0" l="0" r="0" t="0"/>
          <a:stretch/>
        </p:blipFill>
        <p:spPr>
          <a:xfrm>
            <a:off x="611560" y="476672"/>
            <a:ext cx="1523944" cy="1685863"/>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0" name="Shape 390"/>
        <p:cNvGrpSpPr/>
        <p:nvPr/>
      </p:nvGrpSpPr>
      <p:grpSpPr>
        <a:xfrm>
          <a:off x="0" y="0"/>
          <a:ext cx="0" cy="0"/>
          <a:chOff x="0" y="0"/>
          <a:chExt cx="0" cy="0"/>
        </a:xfrm>
      </p:grpSpPr>
      <p:sp>
        <p:nvSpPr>
          <p:cNvPr id="391" name="Google Shape;391;p22"/>
          <p:cNvSpPr txBox="1"/>
          <p:nvPr>
            <p:ph type="title"/>
          </p:nvPr>
        </p:nvSpPr>
        <p:spPr>
          <a:xfrm>
            <a:off x="1043490" y="1027664"/>
            <a:ext cx="7024744" cy="11430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accent1"/>
              </a:buClr>
              <a:buSzPts val="4000"/>
              <a:buFont typeface="Century Gothic"/>
              <a:buNone/>
            </a:pPr>
            <a:r>
              <a:rPr lang="de-DE"/>
              <a:t>STUFEN-TEAMS</a:t>
            </a:r>
            <a:endParaRPr/>
          </a:p>
        </p:txBody>
      </p:sp>
      <p:sp>
        <p:nvSpPr>
          <p:cNvPr id="392" name="Google Shape;392;p22"/>
          <p:cNvSpPr txBox="1"/>
          <p:nvPr>
            <p:ph idx="1" type="body"/>
          </p:nvPr>
        </p:nvSpPr>
        <p:spPr>
          <a:xfrm>
            <a:off x="1043492" y="2323652"/>
            <a:ext cx="6777317" cy="3508977"/>
          </a:xfrm>
          <a:prstGeom prst="rect">
            <a:avLst/>
          </a:prstGeom>
          <a:noFill/>
          <a:ln>
            <a:noFill/>
          </a:ln>
        </p:spPr>
        <p:txBody>
          <a:bodyPr anchorCtr="0" anchor="t" bIns="45700" lIns="91425" spcFirstLastPara="1" rIns="91425" wrap="square" tIns="45700">
            <a:noAutofit/>
          </a:bodyPr>
          <a:lstStyle/>
          <a:p>
            <a:pPr indent="-274320" lvl="0" marL="342900" rtl="0" algn="l">
              <a:spcBef>
                <a:spcPts val="0"/>
              </a:spcBef>
              <a:spcAft>
                <a:spcPts val="0"/>
              </a:spcAft>
              <a:buSzPts val="1064"/>
              <a:buChar char="🞇"/>
            </a:pPr>
            <a:r>
              <a:rPr lang="de-DE" sz="1400"/>
              <a:t>vereinbaren vor dem Hintergrund der Gesamtkonzeption miteinander, wie in der jeweiligen Stufe konkret mit den bereitgestellten Strukturen guter Unterricht gestaltet werden kann</a:t>
            </a:r>
            <a:endParaRPr/>
          </a:p>
          <a:p>
            <a:pPr indent="-274320" lvl="0" marL="342900" rtl="0" algn="l">
              <a:spcBef>
                <a:spcPts val="280"/>
              </a:spcBef>
              <a:spcAft>
                <a:spcPts val="0"/>
              </a:spcAft>
              <a:buSzPts val="1064"/>
              <a:buChar char="🞇"/>
            </a:pPr>
            <a:r>
              <a:rPr lang="de-DE" sz="1400"/>
              <a:t>bestehen aus Mitgliedern, die in der Stufe vorrangig unterrichten</a:t>
            </a:r>
            <a:endParaRPr/>
          </a:p>
          <a:p>
            <a:pPr indent="-274320" lvl="0" marL="342900" rtl="0" algn="l">
              <a:spcBef>
                <a:spcPts val="280"/>
              </a:spcBef>
              <a:spcAft>
                <a:spcPts val="0"/>
              </a:spcAft>
              <a:buSzPts val="1064"/>
              <a:buChar char="🞇"/>
            </a:pPr>
            <a:r>
              <a:rPr lang="de-DE" sz="1400"/>
              <a:t>erstellen einen Jahresplan, der alle wesentlichen Aktivitäten enthält</a:t>
            </a:r>
            <a:endParaRPr/>
          </a:p>
          <a:p>
            <a:pPr indent="-274320" lvl="0" marL="342900" rtl="0" algn="l">
              <a:spcBef>
                <a:spcPts val="280"/>
              </a:spcBef>
              <a:spcAft>
                <a:spcPts val="0"/>
              </a:spcAft>
              <a:buSzPts val="1064"/>
              <a:buChar char="🞇"/>
            </a:pPr>
            <a:r>
              <a:rPr lang="de-DE" sz="1400"/>
              <a:t>tauschen sich wöchentlich zu Themen der Lernbegleitung aus und unterstützen sich in ihrer täglichen Arbeit</a:t>
            </a:r>
            <a:endParaRPr/>
          </a:p>
          <a:p>
            <a:pPr indent="-274320" lvl="0" marL="342900" rtl="0" algn="l">
              <a:spcBef>
                <a:spcPts val="280"/>
              </a:spcBef>
              <a:spcAft>
                <a:spcPts val="0"/>
              </a:spcAft>
              <a:buSzPts val="1064"/>
              <a:buChar char="🞇"/>
            </a:pPr>
            <a:r>
              <a:rPr lang="de-DE" sz="1400"/>
              <a:t>teilen alle für die Stufe wesentlichen Informationen miteinander</a:t>
            </a:r>
            <a:endParaRPr/>
          </a:p>
          <a:p>
            <a:pPr indent="-274320" lvl="0" marL="342900" rtl="0" algn="l">
              <a:spcBef>
                <a:spcPts val="280"/>
              </a:spcBef>
              <a:spcAft>
                <a:spcPts val="0"/>
              </a:spcAft>
              <a:buSzPts val="1064"/>
              <a:buChar char="🞇"/>
            </a:pPr>
            <a:r>
              <a:rPr lang="de-DE" sz="1400"/>
              <a:t>klären die Besetzung der Offenen Eingangsphase</a:t>
            </a:r>
            <a:endParaRPr/>
          </a:p>
          <a:p>
            <a:pPr indent="-274320" lvl="0" marL="342900" rtl="0" algn="l">
              <a:spcBef>
                <a:spcPts val="280"/>
              </a:spcBef>
              <a:spcAft>
                <a:spcPts val="0"/>
              </a:spcAft>
              <a:buSzPts val="1064"/>
              <a:buChar char="🞇"/>
            </a:pPr>
            <a:r>
              <a:rPr lang="de-DE" sz="1400"/>
              <a:t>unterstützen die Schulleitung proaktiv bei der Regelung von Vertretungen</a:t>
            </a:r>
            <a:endParaRPr/>
          </a:p>
          <a:p>
            <a:pPr indent="-274320" lvl="0" marL="342900" rtl="0" algn="l">
              <a:spcBef>
                <a:spcPts val="280"/>
              </a:spcBef>
              <a:spcAft>
                <a:spcPts val="0"/>
              </a:spcAft>
              <a:buSzPts val="1064"/>
              <a:buChar char="🞇"/>
            </a:pPr>
            <a:r>
              <a:rPr lang="de-DE" sz="1400"/>
              <a:t>erfüllen ihre Aufgaben im Stakeholder-Prozess </a:t>
            </a:r>
            <a:endParaRPr/>
          </a:p>
          <a:p>
            <a:pPr indent="-197104" lvl="0" marL="342900" rtl="0" algn="l">
              <a:spcBef>
                <a:spcPts val="320"/>
              </a:spcBef>
              <a:spcAft>
                <a:spcPts val="0"/>
              </a:spcAft>
              <a:buSzPts val="1216"/>
              <a:buNone/>
            </a:pPr>
            <a:r>
              <a:t/>
            </a:r>
            <a:endParaRPr sz="1600"/>
          </a:p>
        </p:txBody>
      </p:sp>
      <p:pic>
        <p:nvPicPr>
          <p:cNvPr id="393" name="Google Shape;393;p22"/>
          <p:cNvPicPr preferRelativeResize="0"/>
          <p:nvPr/>
        </p:nvPicPr>
        <p:blipFill rotWithShape="1">
          <a:blip r:embed="rId3">
            <a:alphaModFix/>
          </a:blip>
          <a:srcRect b="0" l="0" r="0" t="0"/>
          <a:stretch/>
        </p:blipFill>
        <p:spPr>
          <a:xfrm>
            <a:off x="5940152" y="836712"/>
            <a:ext cx="2016224" cy="1346685"/>
          </a:xfrm>
          <a:prstGeom prst="rect">
            <a:avLst/>
          </a:prstGeom>
          <a:noFill/>
          <a:ln>
            <a:noFill/>
          </a:ln>
        </p:spPr>
      </p:pic>
      <p:pic>
        <p:nvPicPr>
          <p:cNvPr id="394" name="Google Shape;394;p22"/>
          <p:cNvPicPr preferRelativeResize="0"/>
          <p:nvPr/>
        </p:nvPicPr>
        <p:blipFill rotWithShape="1">
          <a:blip r:embed="rId4">
            <a:alphaModFix/>
          </a:blip>
          <a:srcRect b="0" l="0" r="0" t="0"/>
          <a:stretch/>
        </p:blipFill>
        <p:spPr>
          <a:xfrm>
            <a:off x="8093028" y="773543"/>
            <a:ext cx="438229" cy="484791"/>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8" name="Shape 398"/>
        <p:cNvGrpSpPr/>
        <p:nvPr/>
      </p:nvGrpSpPr>
      <p:grpSpPr>
        <a:xfrm>
          <a:off x="0" y="0"/>
          <a:ext cx="0" cy="0"/>
          <a:chOff x="0" y="0"/>
          <a:chExt cx="0" cy="0"/>
        </a:xfrm>
      </p:grpSpPr>
      <p:sp>
        <p:nvSpPr>
          <p:cNvPr id="399" name="Google Shape;399;p23"/>
          <p:cNvSpPr txBox="1"/>
          <p:nvPr>
            <p:ph type="title"/>
          </p:nvPr>
        </p:nvSpPr>
        <p:spPr>
          <a:xfrm>
            <a:off x="1043490" y="1027664"/>
            <a:ext cx="7024744" cy="11430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accent1"/>
              </a:buClr>
              <a:buSzPts val="4000"/>
              <a:buFont typeface="Century Gothic"/>
              <a:buNone/>
            </a:pPr>
            <a:r>
              <a:rPr lang="de-DE"/>
              <a:t>PO-RUNDE</a:t>
            </a:r>
            <a:endParaRPr/>
          </a:p>
        </p:txBody>
      </p:sp>
      <p:sp>
        <p:nvSpPr>
          <p:cNvPr id="400" name="Google Shape;400;p23"/>
          <p:cNvSpPr txBox="1"/>
          <p:nvPr>
            <p:ph idx="1" type="body"/>
          </p:nvPr>
        </p:nvSpPr>
        <p:spPr>
          <a:xfrm>
            <a:off x="1043492" y="2323652"/>
            <a:ext cx="6777317" cy="3508977"/>
          </a:xfrm>
          <a:prstGeom prst="rect">
            <a:avLst/>
          </a:prstGeom>
          <a:noFill/>
          <a:ln>
            <a:noFill/>
          </a:ln>
        </p:spPr>
        <p:txBody>
          <a:bodyPr anchorCtr="0" anchor="t" bIns="45700" lIns="91425" spcFirstLastPara="1" rIns="91425" wrap="square" tIns="45700">
            <a:normAutofit fontScale="62500" lnSpcReduction="20000"/>
          </a:bodyPr>
          <a:lstStyle/>
          <a:p>
            <a:pPr indent="-201930" lvl="0" marL="342900" rtl="0" algn="l">
              <a:spcBef>
                <a:spcPts val="0"/>
              </a:spcBef>
              <a:spcAft>
                <a:spcPts val="0"/>
              </a:spcAft>
              <a:buSzPct val="76000"/>
              <a:buNone/>
            </a:pPr>
            <a:r>
              <a:t/>
            </a:r>
            <a:endParaRPr/>
          </a:p>
          <a:p>
            <a:pPr indent="-274319" lvl="0" marL="342900" rtl="0" algn="l">
              <a:spcBef>
                <a:spcPts val="300"/>
              </a:spcBef>
              <a:spcAft>
                <a:spcPts val="0"/>
              </a:spcAft>
              <a:buSzPct val="76000"/>
              <a:buChar char="🞇"/>
            </a:pPr>
            <a:r>
              <a:rPr lang="de-DE"/>
              <a:t>befördert den regelmäßigen Austausch der Mitglieder über Erfahrungen in den jeweiligen Fachteams</a:t>
            </a:r>
            <a:endParaRPr/>
          </a:p>
          <a:p>
            <a:pPr indent="-274319" lvl="0" marL="342900" rtl="0" algn="l">
              <a:spcBef>
                <a:spcPts val="300"/>
              </a:spcBef>
              <a:spcAft>
                <a:spcPts val="0"/>
              </a:spcAft>
              <a:buSzPct val="76000"/>
              <a:buChar char="🞇"/>
            </a:pPr>
            <a:r>
              <a:rPr lang="de-DE"/>
              <a:t>entwickelt schulweit verbindliche Qualitätskriterien (globale DODs), die für die Fachteams gültig sind</a:t>
            </a:r>
            <a:endParaRPr/>
          </a:p>
          <a:p>
            <a:pPr indent="-274319" lvl="0" marL="342900" rtl="0" algn="l">
              <a:spcBef>
                <a:spcPts val="300"/>
              </a:spcBef>
              <a:spcAft>
                <a:spcPts val="0"/>
              </a:spcAft>
              <a:buSzPct val="76000"/>
              <a:buChar char="🞇"/>
            </a:pPr>
            <a:r>
              <a:rPr lang="de-DE"/>
              <a:t>Wird aus den POs (oder Entsandten) der Fachteams gebildet</a:t>
            </a:r>
            <a:endParaRPr/>
          </a:p>
          <a:p>
            <a:pPr indent="-274319" lvl="0" marL="342900" rtl="0" algn="l">
              <a:spcBef>
                <a:spcPts val="300"/>
              </a:spcBef>
              <a:spcAft>
                <a:spcPts val="0"/>
              </a:spcAft>
              <a:buSzPct val="76000"/>
              <a:buChar char="🞇"/>
            </a:pPr>
            <a:r>
              <a:rPr lang="de-DE"/>
              <a:t>Verfügen über eine Leitung, die selbst nicht PO ist und u.a. folgende Aufgaben hat:</a:t>
            </a:r>
            <a:endParaRPr/>
          </a:p>
          <a:p>
            <a:pPr indent="-274320" lvl="1" marL="640080" rtl="0" algn="l">
              <a:spcBef>
                <a:spcPts val="275"/>
              </a:spcBef>
              <a:spcAft>
                <a:spcPts val="0"/>
              </a:spcAft>
              <a:buSzPct val="76000"/>
              <a:buChar char="🞇"/>
            </a:pPr>
            <a:r>
              <a:rPr lang="de-DE"/>
              <a:t>Organisation und Leitung der Treffen (Einberufung, Erstellung der Tagesordnung, Moderation, stimmberechtigt mit einer Stimme) </a:t>
            </a:r>
            <a:endParaRPr/>
          </a:p>
          <a:p>
            <a:pPr indent="-274320" lvl="1" marL="640080" rtl="0" algn="l">
              <a:spcBef>
                <a:spcPts val="275"/>
              </a:spcBef>
              <a:spcAft>
                <a:spcPts val="0"/>
              </a:spcAft>
              <a:buSzPct val="76000"/>
              <a:buChar char="🞇"/>
            </a:pPr>
            <a:r>
              <a:rPr lang="de-DE"/>
              <a:t>die über die Einhaltung des Auftrages wacht</a:t>
            </a:r>
            <a:endParaRPr/>
          </a:p>
          <a:p>
            <a:pPr indent="-274320" lvl="1" marL="640080" rtl="0" algn="l">
              <a:spcBef>
                <a:spcPts val="275"/>
              </a:spcBef>
              <a:spcAft>
                <a:spcPts val="0"/>
              </a:spcAft>
              <a:buSzPct val="76000"/>
              <a:buChar char="🞇"/>
            </a:pPr>
            <a:r>
              <a:rPr lang="de-DE"/>
              <a:t>bringt Themen, die für das Feld der Lernbegleitung von zentraler Bedeutung sind in die GLK oder in die Stufenteams</a:t>
            </a:r>
            <a:endParaRPr/>
          </a:p>
          <a:p>
            <a:pPr indent="-274320" lvl="1" marL="640080" rtl="0" algn="l">
              <a:spcBef>
                <a:spcPts val="275"/>
              </a:spcBef>
              <a:spcAft>
                <a:spcPts val="0"/>
              </a:spcAft>
              <a:buSzPct val="76000"/>
              <a:buChar char="🞇"/>
            </a:pPr>
            <a:r>
              <a:rPr lang="de-DE"/>
              <a:t>Sorgt für die Erfüllung der Aufgaben im Stakeholderprozess</a:t>
            </a:r>
            <a:endParaRPr/>
          </a:p>
          <a:p>
            <a:pPr indent="-274320" lvl="1" marL="640080" rtl="0" algn="l">
              <a:spcBef>
                <a:spcPts val="275"/>
              </a:spcBef>
              <a:spcAft>
                <a:spcPts val="0"/>
              </a:spcAft>
              <a:buSzPct val="76000"/>
              <a:buChar char="🞇"/>
            </a:pPr>
            <a:r>
              <a:rPr lang="de-DE"/>
              <a:t>Verfügt bei Abstimmungen über einfaches Stimmrecht</a:t>
            </a:r>
            <a:endParaRPr/>
          </a:p>
          <a:p>
            <a:pPr indent="-274320" lvl="1" marL="640080" rtl="0" algn="l">
              <a:spcBef>
                <a:spcPts val="275"/>
              </a:spcBef>
              <a:spcAft>
                <a:spcPts val="0"/>
              </a:spcAft>
              <a:buSzPct val="76000"/>
              <a:buChar char="🞇"/>
            </a:pPr>
            <a:r>
              <a:rPr lang="de-DE"/>
              <a:t>Trägt Verantwortung für das Protokoll (per Delegation)</a:t>
            </a:r>
            <a:endParaRPr/>
          </a:p>
          <a:p>
            <a:pPr indent="-201930" lvl="0" marL="342900" rtl="0" algn="l">
              <a:spcBef>
                <a:spcPts val="300"/>
              </a:spcBef>
              <a:spcAft>
                <a:spcPts val="0"/>
              </a:spcAft>
              <a:buSzPct val="76000"/>
              <a:buNone/>
            </a:pPr>
            <a:r>
              <a:t/>
            </a:r>
            <a:endParaRPr/>
          </a:p>
          <a:p>
            <a:pPr indent="-201930" lvl="0" marL="342900" rtl="0" algn="l">
              <a:spcBef>
                <a:spcPts val="300"/>
              </a:spcBef>
              <a:spcAft>
                <a:spcPts val="0"/>
              </a:spcAft>
              <a:buSzPct val="76000"/>
              <a:buNone/>
            </a:pPr>
            <a:r>
              <a:t/>
            </a:r>
            <a:endParaRPr/>
          </a:p>
        </p:txBody>
      </p:sp>
      <p:pic>
        <p:nvPicPr>
          <p:cNvPr id="401" name="Google Shape;401;p23"/>
          <p:cNvPicPr preferRelativeResize="0"/>
          <p:nvPr/>
        </p:nvPicPr>
        <p:blipFill rotWithShape="1">
          <a:blip r:embed="rId3">
            <a:alphaModFix/>
          </a:blip>
          <a:srcRect b="0" l="0" r="0" t="0"/>
          <a:stretch/>
        </p:blipFill>
        <p:spPr>
          <a:xfrm>
            <a:off x="8093028" y="773543"/>
            <a:ext cx="438229" cy="484791"/>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5" name="Shape 405"/>
        <p:cNvGrpSpPr/>
        <p:nvPr/>
      </p:nvGrpSpPr>
      <p:grpSpPr>
        <a:xfrm>
          <a:off x="0" y="0"/>
          <a:ext cx="0" cy="0"/>
          <a:chOff x="0" y="0"/>
          <a:chExt cx="0" cy="0"/>
        </a:xfrm>
      </p:grpSpPr>
      <p:sp>
        <p:nvSpPr>
          <p:cNvPr id="406" name="Google Shape;406;p24"/>
          <p:cNvSpPr txBox="1"/>
          <p:nvPr>
            <p:ph type="title"/>
          </p:nvPr>
        </p:nvSpPr>
        <p:spPr>
          <a:xfrm>
            <a:off x="1043490" y="1027664"/>
            <a:ext cx="7024744" cy="11430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accent1"/>
              </a:buClr>
              <a:buSzPts val="4000"/>
              <a:buFont typeface="Century Gothic"/>
              <a:buNone/>
            </a:pPr>
            <a:r>
              <a:rPr lang="de-DE"/>
              <a:t>SCRUM-MASTER-RUNDE</a:t>
            </a:r>
            <a:endParaRPr/>
          </a:p>
        </p:txBody>
      </p:sp>
      <p:sp>
        <p:nvSpPr>
          <p:cNvPr id="407" name="Google Shape;407;p24"/>
          <p:cNvSpPr txBox="1"/>
          <p:nvPr>
            <p:ph idx="1" type="body"/>
          </p:nvPr>
        </p:nvSpPr>
        <p:spPr>
          <a:xfrm>
            <a:off x="1043492" y="2323652"/>
            <a:ext cx="6777317" cy="3508977"/>
          </a:xfrm>
          <a:prstGeom prst="rect">
            <a:avLst/>
          </a:prstGeom>
          <a:noFill/>
          <a:ln>
            <a:noFill/>
          </a:ln>
        </p:spPr>
        <p:txBody>
          <a:bodyPr anchorCtr="0" anchor="t" bIns="45700" lIns="91425" spcFirstLastPara="1" rIns="91425" wrap="square" tIns="45700">
            <a:normAutofit fontScale="70000" lnSpcReduction="20000"/>
          </a:bodyPr>
          <a:lstStyle/>
          <a:p>
            <a:pPr indent="-274319" lvl="0" marL="342900" rtl="0" algn="l">
              <a:spcBef>
                <a:spcPts val="0"/>
              </a:spcBef>
              <a:spcAft>
                <a:spcPts val="0"/>
              </a:spcAft>
              <a:buSzPct val="76000"/>
              <a:buChar char="🞇"/>
            </a:pPr>
            <a:r>
              <a:rPr lang="de-DE"/>
              <a:t>besteht aus Migliedern, die SCRUM-MASTER (SM) in SCRUM-TEAMS sind</a:t>
            </a:r>
            <a:endParaRPr/>
          </a:p>
          <a:p>
            <a:pPr indent="-274319" lvl="0" marL="342900" rtl="0" algn="l">
              <a:spcBef>
                <a:spcPts val="336"/>
              </a:spcBef>
              <a:spcAft>
                <a:spcPts val="0"/>
              </a:spcAft>
              <a:buSzPct val="76000"/>
              <a:buChar char="🞇"/>
            </a:pPr>
            <a:r>
              <a:rPr lang="de-DE"/>
              <a:t>befördert den regelmäßigen Austausch der Mitglieder über Erfahrungen als SM in den jeweiligen Fachteams</a:t>
            </a:r>
            <a:endParaRPr/>
          </a:p>
          <a:p>
            <a:pPr indent="-274319" lvl="0" marL="342900" rtl="0" algn="l">
              <a:spcBef>
                <a:spcPts val="336"/>
              </a:spcBef>
              <a:spcAft>
                <a:spcPts val="0"/>
              </a:spcAft>
              <a:buSzPct val="76000"/>
              <a:buChar char="🞇"/>
            </a:pPr>
            <a:r>
              <a:rPr lang="de-DE"/>
              <a:t>unterstützt die SM konkret bei der Erfüllung ihrer Aufgaben in den jeweiligen SCRUM-TEAMS (z.B. durch Fallbesprechungen, kollegiale Supervision, etc.)</a:t>
            </a:r>
            <a:endParaRPr/>
          </a:p>
          <a:p>
            <a:pPr indent="-274319" lvl="0" marL="342900" rtl="0" algn="l">
              <a:spcBef>
                <a:spcPts val="336"/>
              </a:spcBef>
              <a:spcAft>
                <a:spcPts val="0"/>
              </a:spcAft>
              <a:buSzPct val="76000"/>
              <a:buChar char="🞇"/>
            </a:pPr>
            <a:r>
              <a:rPr lang="de-DE"/>
              <a:t>Verfügt über eine Leitung, die selbst SCRUM-MASTER ist (Einberufung, Moderation, Protokoll, Stakeholder)</a:t>
            </a:r>
            <a:endParaRPr/>
          </a:p>
          <a:p>
            <a:pPr indent="-274319" lvl="0" marL="342900" rtl="0" algn="l">
              <a:spcBef>
                <a:spcPts val="336"/>
              </a:spcBef>
              <a:spcAft>
                <a:spcPts val="0"/>
              </a:spcAft>
              <a:buSzPct val="76000"/>
              <a:buChar char="🞇"/>
            </a:pPr>
            <a:r>
              <a:rPr lang="de-DE"/>
              <a:t>Klärt den Bedarf an fachlicher Unterstützung und fordert diese bei der SL ein</a:t>
            </a:r>
            <a:endParaRPr/>
          </a:p>
          <a:p>
            <a:pPr indent="-274319" lvl="0" marL="342900" rtl="0" algn="l">
              <a:spcBef>
                <a:spcPts val="336"/>
              </a:spcBef>
              <a:spcAft>
                <a:spcPts val="0"/>
              </a:spcAft>
              <a:buSzPct val="76000"/>
              <a:buChar char="🞇"/>
            </a:pPr>
            <a:r>
              <a:rPr lang="de-DE"/>
              <a:t>Kann Beschlüsse über zentrale Methoden bzw. Verfahren im SCRUM-PROZESS fassen, die für alle SCRUM-TEAMS gültig sind (z.B. DOP Definition of Process)</a:t>
            </a:r>
            <a:endParaRPr/>
          </a:p>
          <a:p>
            <a:pPr indent="-193243" lvl="0" marL="342900" rtl="0" algn="l">
              <a:spcBef>
                <a:spcPts val="336"/>
              </a:spcBef>
              <a:spcAft>
                <a:spcPts val="0"/>
              </a:spcAft>
              <a:buSzPct val="76000"/>
              <a:buNone/>
            </a:pPr>
            <a:r>
              <a:t/>
            </a:r>
            <a:endParaRPr/>
          </a:p>
        </p:txBody>
      </p:sp>
      <p:pic>
        <p:nvPicPr>
          <p:cNvPr id="408" name="Google Shape;408;p24"/>
          <p:cNvPicPr preferRelativeResize="0"/>
          <p:nvPr/>
        </p:nvPicPr>
        <p:blipFill rotWithShape="1">
          <a:blip r:embed="rId3">
            <a:alphaModFix/>
          </a:blip>
          <a:srcRect b="0" l="0" r="0" t="0"/>
          <a:stretch/>
        </p:blipFill>
        <p:spPr>
          <a:xfrm>
            <a:off x="8093028" y="773543"/>
            <a:ext cx="438229" cy="484791"/>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2" name="Shape 412"/>
        <p:cNvGrpSpPr/>
        <p:nvPr/>
      </p:nvGrpSpPr>
      <p:grpSpPr>
        <a:xfrm>
          <a:off x="0" y="0"/>
          <a:ext cx="0" cy="0"/>
          <a:chOff x="0" y="0"/>
          <a:chExt cx="0" cy="0"/>
        </a:xfrm>
      </p:grpSpPr>
      <p:sp>
        <p:nvSpPr>
          <p:cNvPr id="413" name="Google Shape;413;p25"/>
          <p:cNvSpPr txBox="1"/>
          <p:nvPr>
            <p:ph type="title"/>
          </p:nvPr>
        </p:nvSpPr>
        <p:spPr>
          <a:xfrm>
            <a:off x="1043490" y="188640"/>
            <a:ext cx="7024744" cy="11430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accent1"/>
              </a:buClr>
              <a:buSzPts val="4000"/>
              <a:buFont typeface="Century Gothic"/>
              <a:buNone/>
            </a:pPr>
            <a:r>
              <a:rPr lang="de-DE"/>
              <a:t>COACH-RUNDE</a:t>
            </a:r>
            <a:endParaRPr/>
          </a:p>
        </p:txBody>
      </p:sp>
      <p:sp>
        <p:nvSpPr>
          <p:cNvPr id="414" name="Google Shape;414;p25"/>
          <p:cNvSpPr txBox="1"/>
          <p:nvPr>
            <p:ph idx="1" type="body"/>
          </p:nvPr>
        </p:nvSpPr>
        <p:spPr>
          <a:xfrm>
            <a:off x="1043492" y="1340768"/>
            <a:ext cx="6777317" cy="4491861"/>
          </a:xfrm>
          <a:prstGeom prst="rect">
            <a:avLst/>
          </a:prstGeom>
          <a:noFill/>
          <a:ln>
            <a:noFill/>
          </a:ln>
        </p:spPr>
        <p:txBody>
          <a:bodyPr anchorCtr="0" anchor="t" bIns="45700" lIns="91425" spcFirstLastPara="1" rIns="91425" wrap="square" tIns="45700">
            <a:normAutofit fontScale="85000" lnSpcReduction="20000"/>
          </a:bodyPr>
          <a:lstStyle/>
          <a:p>
            <a:pPr indent="-274320" lvl="0" marL="342900" rtl="0" algn="l">
              <a:spcBef>
                <a:spcPts val="0"/>
              </a:spcBef>
              <a:spcAft>
                <a:spcPts val="0"/>
              </a:spcAft>
              <a:buSzPct val="76000"/>
              <a:buChar char="🞇"/>
            </a:pPr>
            <a:r>
              <a:rPr lang="de-DE"/>
              <a:t>besteht aus Lehrern, die als COACH aktiv sind oder werden wollen</a:t>
            </a:r>
            <a:endParaRPr/>
          </a:p>
          <a:p>
            <a:pPr indent="-274320" lvl="0" marL="342900" rtl="0" algn="l">
              <a:spcBef>
                <a:spcPts val="408"/>
              </a:spcBef>
              <a:spcAft>
                <a:spcPts val="0"/>
              </a:spcAft>
              <a:buSzPct val="76000"/>
              <a:buChar char="🞇"/>
            </a:pPr>
            <a:r>
              <a:rPr lang="de-DE"/>
              <a:t>befördert den regelmäßigen Austausch der Mitglieder über ihre Erfahrungen im COACHING</a:t>
            </a:r>
            <a:endParaRPr/>
          </a:p>
          <a:p>
            <a:pPr indent="-274320" lvl="0" marL="342900" rtl="0" algn="l">
              <a:spcBef>
                <a:spcPts val="408"/>
              </a:spcBef>
              <a:spcAft>
                <a:spcPts val="0"/>
              </a:spcAft>
              <a:buSzPct val="76000"/>
              <a:buChar char="🞇"/>
            </a:pPr>
            <a:r>
              <a:rPr lang="de-DE"/>
              <a:t>unterstützt die COACHES konkret bei der Klärung ihrer Rolle und bei der Erfüllung ihrer Aufgaben (z.B. durch Fallbesprechungen, kollegiale Supervision, etc.)</a:t>
            </a:r>
            <a:endParaRPr/>
          </a:p>
          <a:p>
            <a:pPr indent="-274320" lvl="0" marL="342900" rtl="0" algn="l">
              <a:spcBef>
                <a:spcPts val="408"/>
              </a:spcBef>
              <a:spcAft>
                <a:spcPts val="0"/>
              </a:spcAft>
              <a:buSzPct val="76000"/>
              <a:buChar char="🞇"/>
            </a:pPr>
            <a:r>
              <a:rPr lang="de-DE"/>
              <a:t>Entwickelt einen „Methodenkoffer“ Coaching</a:t>
            </a:r>
            <a:endParaRPr/>
          </a:p>
          <a:p>
            <a:pPr indent="-274320" lvl="0" marL="342900" rtl="0" algn="l">
              <a:spcBef>
                <a:spcPts val="408"/>
              </a:spcBef>
              <a:spcAft>
                <a:spcPts val="0"/>
              </a:spcAft>
              <a:buSzPct val="76000"/>
              <a:buChar char="🞇"/>
            </a:pPr>
            <a:r>
              <a:rPr lang="de-DE"/>
              <a:t>Verfügt über eine Leitung (Einberufung, Moderation, Protokoll, Stakeholder)</a:t>
            </a:r>
            <a:endParaRPr/>
          </a:p>
          <a:p>
            <a:pPr indent="-274320" lvl="0" marL="342900" rtl="0" algn="l">
              <a:spcBef>
                <a:spcPts val="408"/>
              </a:spcBef>
              <a:spcAft>
                <a:spcPts val="0"/>
              </a:spcAft>
              <a:buSzPct val="76000"/>
              <a:buChar char="🞇"/>
            </a:pPr>
            <a:r>
              <a:rPr lang="de-DE"/>
              <a:t>Klärt den Bedarf an fachlicher Unterstützung und fordert diese bei der SL ein</a:t>
            </a:r>
            <a:endParaRPr/>
          </a:p>
          <a:p>
            <a:pPr indent="-274320" lvl="0" marL="342900" rtl="0" algn="l">
              <a:spcBef>
                <a:spcPts val="408"/>
              </a:spcBef>
              <a:spcAft>
                <a:spcPts val="0"/>
              </a:spcAft>
              <a:buSzPct val="76000"/>
              <a:buChar char="🞇"/>
            </a:pPr>
            <a:r>
              <a:rPr lang="de-DE"/>
              <a:t>Kann Empfehlungen über zentrale Methoden bzw. Verfahren in COACHING-PROZESSEN aussprechen</a:t>
            </a:r>
            <a:endParaRPr/>
          </a:p>
          <a:p>
            <a:pPr indent="-175869" lvl="0" marL="342900" rtl="0" algn="l">
              <a:spcBef>
                <a:spcPts val="408"/>
              </a:spcBef>
              <a:spcAft>
                <a:spcPts val="0"/>
              </a:spcAft>
              <a:buSzPct val="76000"/>
              <a:buNone/>
            </a:pPr>
            <a:r>
              <a:t/>
            </a:r>
            <a:endParaRPr/>
          </a:p>
        </p:txBody>
      </p:sp>
      <p:pic>
        <p:nvPicPr>
          <p:cNvPr id="415" name="Google Shape;415;p25"/>
          <p:cNvPicPr preferRelativeResize="0"/>
          <p:nvPr/>
        </p:nvPicPr>
        <p:blipFill rotWithShape="1">
          <a:blip r:embed="rId3">
            <a:alphaModFix/>
          </a:blip>
          <a:srcRect b="0" l="0" r="0" t="0"/>
          <a:stretch/>
        </p:blipFill>
        <p:spPr>
          <a:xfrm>
            <a:off x="8093028" y="773543"/>
            <a:ext cx="438229" cy="484791"/>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6" name="Shape 266"/>
        <p:cNvGrpSpPr/>
        <p:nvPr/>
      </p:nvGrpSpPr>
      <p:grpSpPr>
        <a:xfrm>
          <a:off x="0" y="0"/>
          <a:ext cx="0" cy="0"/>
          <a:chOff x="0" y="0"/>
          <a:chExt cx="0" cy="0"/>
        </a:xfrm>
      </p:grpSpPr>
      <p:sp>
        <p:nvSpPr>
          <p:cNvPr id="267" name="Google Shape;267;p14"/>
          <p:cNvSpPr/>
          <p:nvPr/>
        </p:nvSpPr>
        <p:spPr>
          <a:xfrm>
            <a:off x="1115616" y="1412776"/>
            <a:ext cx="7415641" cy="4968552"/>
          </a:xfrm>
          <a:prstGeom prst="rect">
            <a:avLst/>
          </a:prstGeom>
          <a:solidFill>
            <a:srgbClr val="BFBFBF"/>
          </a:solidFill>
          <a:ln cap="flat" cmpd="sng" w="15875">
            <a:solidFill>
              <a:srgbClr val="6C90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entury Gothic"/>
              <a:ea typeface="Century Gothic"/>
              <a:cs typeface="Century Gothic"/>
              <a:sym typeface="Century Gothic"/>
            </a:endParaRPr>
          </a:p>
        </p:txBody>
      </p:sp>
      <p:cxnSp>
        <p:nvCxnSpPr>
          <p:cNvPr id="268" name="Google Shape;268;p14"/>
          <p:cNvCxnSpPr/>
          <p:nvPr/>
        </p:nvCxnSpPr>
        <p:spPr>
          <a:xfrm>
            <a:off x="3491880" y="1772816"/>
            <a:ext cx="0" cy="3168352"/>
          </a:xfrm>
          <a:prstGeom prst="straightConnector1">
            <a:avLst/>
          </a:prstGeom>
          <a:noFill/>
          <a:ln cap="flat" cmpd="sng" w="53975">
            <a:solidFill>
              <a:schemeClr val="lt1">
                <a:alpha val="24705"/>
              </a:schemeClr>
            </a:solidFill>
            <a:prstDash val="solid"/>
            <a:round/>
            <a:headEnd len="sm" w="sm" type="none"/>
            <a:tailEnd len="sm" w="sm" type="none"/>
          </a:ln>
        </p:spPr>
      </p:cxnSp>
      <p:cxnSp>
        <p:nvCxnSpPr>
          <p:cNvPr id="269" name="Google Shape;269;p14"/>
          <p:cNvCxnSpPr/>
          <p:nvPr/>
        </p:nvCxnSpPr>
        <p:spPr>
          <a:xfrm>
            <a:off x="6804248" y="1772816"/>
            <a:ext cx="0" cy="3240360"/>
          </a:xfrm>
          <a:prstGeom prst="straightConnector1">
            <a:avLst/>
          </a:prstGeom>
          <a:noFill/>
          <a:ln cap="flat" cmpd="sng" w="53975">
            <a:solidFill>
              <a:schemeClr val="lt1">
                <a:alpha val="24705"/>
              </a:schemeClr>
            </a:solidFill>
            <a:prstDash val="solid"/>
            <a:round/>
            <a:headEnd len="sm" w="sm" type="none"/>
            <a:tailEnd len="sm" w="sm" type="none"/>
          </a:ln>
        </p:spPr>
      </p:cxnSp>
      <p:sp>
        <p:nvSpPr>
          <p:cNvPr id="270" name="Google Shape;270;p14"/>
          <p:cNvSpPr/>
          <p:nvPr/>
        </p:nvSpPr>
        <p:spPr>
          <a:xfrm>
            <a:off x="1763688" y="2204864"/>
            <a:ext cx="1512168" cy="936104"/>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ctr">
              <a:spcBef>
                <a:spcPts val="0"/>
              </a:spcBef>
              <a:spcAft>
                <a:spcPts val="0"/>
              </a:spcAft>
              <a:buNone/>
            </a:pPr>
            <a:r>
              <a:rPr lang="de-DE" sz="1050">
                <a:solidFill>
                  <a:schemeClr val="lt1"/>
                </a:solidFill>
                <a:latin typeface="Century Gothic"/>
                <a:ea typeface="Century Gothic"/>
                <a:cs typeface="Century Gothic"/>
                <a:sym typeface="Century Gothic"/>
              </a:rPr>
              <a:t>Steuergruppe</a:t>
            </a:r>
            <a:endParaRPr sz="1200">
              <a:solidFill>
                <a:schemeClr val="lt1"/>
              </a:solidFill>
              <a:latin typeface="Century Gothic"/>
              <a:ea typeface="Century Gothic"/>
              <a:cs typeface="Century Gothic"/>
              <a:sym typeface="Century Gothic"/>
            </a:endParaRPr>
          </a:p>
        </p:txBody>
      </p:sp>
      <p:sp>
        <p:nvSpPr>
          <p:cNvPr id="271" name="Google Shape;271;p14"/>
          <p:cNvSpPr/>
          <p:nvPr/>
        </p:nvSpPr>
        <p:spPr>
          <a:xfrm>
            <a:off x="1763688" y="3356992"/>
            <a:ext cx="1512168" cy="936104"/>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ctr">
              <a:spcBef>
                <a:spcPts val="0"/>
              </a:spcBef>
              <a:spcAft>
                <a:spcPts val="0"/>
              </a:spcAft>
              <a:buNone/>
            </a:pPr>
            <a:r>
              <a:rPr lang="de-DE" sz="1000">
                <a:solidFill>
                  <a:schemeClr val="lt1"/>
                </a:solidFill>
                <a:latin typeface="Century Gothic"/>
                <a:ea typeface="Century Gothic"/>
                <a:cs typeface="Century Gothic"/>
                <a:sym typeface="Century Gothic"/>
              </a:rPr>
              <a:t>Projektgruppe </a:t>
            </a:r>
            <a:r>
              <a:rPr lang="de-DE" sz="1200">
                <a:solidFill>
                  <a:schemeClr val="lt1"/>
                </a:solidFill>
                <a:latin typeface="Century Gothic"/>
                <a:ea typeface="Century Gothic"/>
                <a:cs typeface="Century Gothic"/>
                <a:sym typeface="Century Gothic"/>
              </a:rPr>
              <a:t>1</a:t>
            </a:r>
            <a:endParaRPr sz="1200">
              <a:solidFill>
                <a:schemeClr val="lt1"/>
              </a:solidFill>
              <a:latin typeface="Century Gothic"/>
              <a:ea typeface="Century Gothic"/>
              <a:cs typeface="Century Gothic"/>
              <a:sym typeface="Century Gothic"/>
            </a:endParaRPr>
          </a:p>
        </p:txBody>
      </p:sp>
      <p:sp>
        <p:nvSpPr>
          <p:cNvPr id="272" name="Google Shape;272;p14"/>
          <p:cNvSpPr/>
          <p:nvPr/>
        </p:nvSpPr>
        <p:spPr>
          <a:xfrm>
            <a:off x="1763688" y="3717032"/>
            <a:ext cx="1512168" cy="936104"/>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ctr">
              <a:spcBef>
                <a:spcPts val="0"/>
              </a:spcBef>
              <a:spcAft>
                <a:spcPts val="0"/>
              </a:spcAft>
              <a:buNone/>
            </a:pPr>
            <a:r>
              <a:rPr lang="de-DE" sz="1000">
                <a:solidFill>
                  <a:schemeClr val="lt1"/>
                </a:solidFill>
                <a:latin typeface="Century Gothic"/>
                <a:ea typeface="Century Gothic"/>
                <a:cs typeface="Century Gothic"/>
                <a:sym typeface="Century Gothic"/>
              </a:rPr>
              <a:t>Projektgruppe </a:t>
            </a:r>
            <a:endParaRPr sz="1200">
              <a:solidFill>
                <a:schemeClr val="lt1"/>
              </a:solidFill>
              <a:latin typeface="Century Gothic"/>
              <a:ea typeface="Century Gothic"/>
              <a:cs typeface="Century Gothic"/>
              <a:sym typeface="Century Gothic"/>
            </a:endParaRPr>
          </a:p>
        </p:txBody>
      </p:sp>
      <p:sp>
        <p:nvSpPr>
          <p:cNvPr id="273" name="Google Shape;273;p14"/>
          <p:cNvSpPr/>
          <p:nvPr/>
        </p:nvSpPr>
        <p:spPr>
          <a:xfrm>
            <a:off x="1763688" y="4077072"/>
            <a:ext cx="1512168" cy="936104"/>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ctr">
              <a:spcBef>
                <a:spcPts val="0"/>
              </a:spcBef>
              <a:spcAft>
                <a:spcPts val="0"/>
              </a:spcAft>
              <a:buNone/>
            </a:pPr>
            <a:r>
              <a:rPr lang="de-DE" sz="1000">
                <a:solidFill>
                  <a:schemeClr val="lt1"/>
                </a:solidFill>
                <a:latin typeface="Century Gothic"/>
                <a:ea typeface="Century Gothic"/>
                <a:cs typeface="Century Gothic"/>
                <a:sym typeface="Century Gothic"/>
              </a:rPr>
              <a:t>Projektgruppe</a:t>
            </a:r>
            <a:endParaRPr/>
          </a:p>
          <a:p>
            <a:pPr indent="0" lvl="0" marL="0" marR="0" rtl="0" algn="ctr">
              <a:spcBef>
                <a:spcPts val="0"/>
              </a:spcBef>
              <a:spcAft>
                <a:spcPts val="0"/>
              </a:spcAft>
              <a:buNone/>
            </a:pPr>
            <a:r>
              <a:rPr lang="de-DE" sz="1000">
                <a:solidFill>
                  <a:schemeClr val="lt1"/>
                </a:solidFill>
                <a:latin typeface="Century Gothic"/>
                <a:ea typeface="Century Gothic"/>
                <a:cs typeface="Century Gothic"/>
                <a:sym typeface="Century Gothic"/>
              </a:rPr>
              <a:t>„mach mi(n)t!“ </a:t>
            </a:r>
            <a:endParaRPr sz="1000">
              <a:solidFill>
                <a:schemeClr val="lt1"/>
              </a:solidFill>
              <a:latin typeface="Century Gothic"/>
              <a:ea typeface="Century Gothic"/>
              <a:cs typeface="Century Gothic"/>
              <a:sym typeface="Century Gothic"/>
            </a:endParaRPr>
          </a:p>
        </p:txBody>
      </p:sp>
      <p:sp>
        <p:nvSpPr>
          <p:cNvPr id="274" name="Google Shape;274;p14"/>
          <p:cNvSpPr txBox="1"/>
          <p:nvPr/>
        </p:nvSpPr>
        <p:spPr>
          <a:xfrm>
            <a:off x="1582179" y="1475492"/>
            <a:ext cx="1189621"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de-DE" sz="1800">
                <a:solidFill>
                  <a:schemeClr val="dk1"/>
                </a:solidFill>
                <a:latin typeface="Century Gothic"/>
                <a:ea typeface="Century Gothic"/>
                <a:cs typeface="Century Gothic"/>
                <a:sym typeface="Century Gothic"/>
              </a:rPr>
              <a:t>Innovation</a:t>
            </a:r>
            <a:endParaRPr sz="1800">
              <a:solidFill>
                <a:schemeClr val="dk1"/>
              </a:solidFill>
              <a:latin typeface="Century Gothic"/>
              <a:ea typeface="Century Gothic"/>
              <a:cs typeface="Century Gothic"/>
              <a:sym typeface="Century Gothic"/>
            </a:endParaRPr>
          </a:p>
        </p:txBody>
      </p:sp>
      <p:sp>
        <p:nvSpPr>
          <p:cNvPr id="275" name="Google Shape;275;p14"/>
          <p:cNvSpPr txBox="1"/>
          <p:nvPr/>
        </p:nvSpPr>
        <p:spPr>
          <a:xfrm>
            <a:off x="3981729" y="1475492"/>
            <a:ext cx="1814407"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de-DE" sz="1800">
                <a:solidFill>
                  <a:schemeClr val="dk1"/>
                </a:solidFill>
                <a:latin typeface="Century Gothic"/>
                <a:ea typeface="Century Gothic"/>
                <a:cs typeface="Century Gothic"/>
                <a:sym typeface="Century Gothic"/>
              </a:rPr>
              <a:t>Implementierung</a:t>
            </a:r>
            <a:endParaRPr sz="1800">
              <a:solidFill>
                <a:schemeClr val="dk1"/>
              </a:solidFill>
              <a:latin typeface="Century Gothic"/>
              <a:ea typeface="Century Gothic"/>
              <a:cs typeface="Century Gothic"/>
              <a:sym typeface="Century Gothic"/>
            </a:endParaRPr>
          </a:p>
        </p:txBody>
      </p:sp>
      <p:sp>
        <p:nvSpPr>
          <p:cNvPr id="276" name="Google Shape;276;p14"/>
          <p:cNvSpPr txBox="1"/>
          <p:nvPr/>
        </p:nvSpPr>
        <p:spPr>
          <a:xfrm>
            <a:off x="7092280" y="1475492"/>
            <a:ext cx="915700"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de-DE" sz="1800">
                <a:solidFill>
                  <a:schemeClr val="dk1"/>
                </a:solidFill>
                <a:latin typeface="Century Gothic"/>
                <a:ea typeface="Century Gothic"/>
                <a:cs typeface="Century Gothic"/>
                <a:sym typeface="Century Gothic"/>
              </a:rPr>
              <a:t>Routine</a:t>
            </a:r>
            <a:endParaRPr sz="1800">
              <a:solidFill>
                <a:schemeClr val="dk1"/>
              </a:solidFill>
              <a:latin typeface="Century Gothic"/>
              <a:ea typeface="Century Gothic"/>
              <a:cs typeface="Century Gothic"/>
              <a:sym typeface="Century Gothic"/>
            </a:endParaRPr>
          </a:p>
        </p:txBody>
      </p:sp>
      <p:sp>
        <p:nvSpPr>
          <p:cNvPr id="277" name="Google Shape;277;p14"/>
          <p:cNvSpPr/>
          <p:nvPr/>
        </p:nvSpPr>
        <p:spPr>
          <a:xfrm>
            <a:off x="3635896" y="2492896"/>
            <a:ext cx="1440160" cy="864096"/>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ctr">
              <a:spcBef>
                <a:spcPts val="0"/>
              </a:spcBef>
              <a:spcAft>
                <a:spcPts val="0"/>
              </a:spcAft>
              <a:buNone/>
            </a:pPr>
            <a:r>
              <a:rPr lang="de-DE" sz="1200">
                <a:solidFill>
                  <a:schemeClr val="lt1"/>
                </a:solidFill>
                <a:latin typeface="Century Gothic"/>
                <a:ea typeface="Century Gothic"/>
                <a:cs typeface="Century Gothic"/>
                <a:sym typeface="Century Gothic"/>
              </a:rPr>
              <a:t>SCRUM-MASTER-</a:t>
            </a:r>
            <a:endParaRPr/>
          </a:p>
          <a:p>
            <a:pPr indent="0" lvl="0" marL="0" marR="0" rtl="0" algn="ctr">
              <a:spcBef>
                <a:spcPts val="0"/>
              </a:spcBef>
              <a:spcAft>
                <a:spcPts val="0"/>
              </a:spcAft>
              <a:buNone/>
            </a:pPr>
            <a:r>
              <a:rPr lang="de-DE" sz="1200">
                <a:solidFill>
                  <a:schemeClr val="lt1"/>
                </a:solidFill>
                <a:latin typeface="Century Gothic"/>
                <a:ea typeface="Century Gothic"/>
                <a:cs typeface="Century Gothic"/>
                <a:sym typeface="Century Gothic"/>
              </a:rPr>
              <a:t>RUNDE</a:t>
            </a:r>
            <a:endParaRPr sz="1200">
              <a:solidFill>
                <a:schemeClr val="lt1"/>
              </a:solidFill>
              <a:latin typeface="Century Gothic"/>
              <a:ea typeface="Century Gothic"/>
              <a:cs typeface="Century Gothic"/>
              <a:sym typeface="Century Gothic"/>
            </a:endParaRPr>
          </a:p>
        </p:txBody>
      </p:sp>
      <p:sp>
        <p:nvSpPr>
          <p:cNvPr id="278" name="Google Shape;278;p14"/>
          <p:cNvSpPr/>
          <p:nvPr/>
        </p:nvSpPr>
        <p:spPr>
          <a:xfrm>
            <a:off x="5220072" y="2492896"/>
            <a:ext cx="1440160" cy="864096"/>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ctr">
              <a:spcBef>
                <a:spcPts val="0"/>
              </a:spcBef>
              <a:spcAft>
                <a:spcPts val="0"/>
              </a:spcAft>
              <a:buNone/>
            </a:pPr>
            <a:r>
              <a:rPr lang="de-DE" sz="1200">
                <a:solidFill>
                  <a:schemeClr val="lt1"/>
                </a:solidFill>
                <a:latin typeface="Century Gothic"/>
                <a:ea typeface="Century Gothic"/>
                <a:cs typeface="Century Gothic"/>
                <a:sym typeface="Century Gothic"/>
              </a:rPr>
              <a:t>PRODUCT-</a:t>
            </a:r>
            <a:endParaRPr/>
          </a:p>
          <a:p>
            <a:pPr indent="0" lvl="0" marL="0" marR="0" rtl="0" algn="ctr">
              <a:spcBef>
                <a:spcPts val="0"/>
              </a:spcBef>
              <a:spcAft>
                <a:spcPts val="0"/>
              </a:spcAft>
              <a:buNone/>
            </a:pPr>
            <a:r>
              <a:rPr lang="de-DE" sz="1200">
                <a:solidFill>
                  <a:schemeClr val="lt1"/>
                </a:solidFill>
                <a:latin typeface="Century Gothic"/>
                <a:ea typeface="Century Gothic"/>
                <a:cs typeface="Century Gothic"/>
                <a:sym typeface="Century Gothic"/>
              </a:rPr>
              <a:t>OWNER-</a:t>
            </a:r>
            <a:endParaRPr/>
          </a:p>
          <a:p>
            <a:pPr indent="0" lvl="0" marL="0" marR="0" rtl="0" algn="ctr">
              <a:spcBef>
                <a:spcPts val="0"/>
              </a:spcBef>
              <a:spcAft>
                <a:spcPts val="0"/>
              </a:spcAft>
              <a:buNone/>
            </a:pPr>
            <a:r>
              <a:rPr lang="de-DE" sz="1200">
                <a:solidFill>
                  <a:schemeClr val="lt1"/>
                </a:solidFill>
                <a:latin typeface="Century Gothic"/>
                <a:ea typeface="Century Gothic"/>
                <a:cs typeface="Century Gothic"/>
                <a:sym typeface="Century Gothic"/>
              </a:rPr>
              <a:t>RUNDE</a:t>
            </a:r>
            <a:endParaRPr/>
          </a:p>
        </p:txBody>
      </p:sp>
      <p:sp>
        <p:nvSpPr>
          <p:cNvPr id="279" name="Google Shape;279;p14"/>
          <p:cNvSpPr/>
          <p:nvPr/>
        </p:nvSpPr>
        <p:spPr>
          <a:xfrm>
            <a:off x="4355976" y="3429000"/>
            <a:ext cx="1440160" cy="864096"/>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ctr">
              <a:spcBef>
                <a:spcPts val="0"/>
              </a:spcBef>
              <a:spcAft>
                <a:spcPts val="0"/>
              </a:spcAft>
              <a:buNone/>
            </a:pPr>
            <a:r>
              <a:rPr lang="de-DE" sz="1200">
                <a:solidFill>
                  <a:schemeClr val="lt1"/>
                </a:solidFill>
                <a:latin typeface="Century Gothic"/>
                <a:ea typeface="Century Gothic"/>
                <a:cs typeface="Century Gothic"/>
                <a:sym typeface="Century Gothic"/>
              </a:rPr>
              <a:t>SCRUM-</a:t>
            </a:r>
            <a:endParaRPr/>
          </a:p>
          <a:p>
            <a:pPr indent="0" lvl="0" marL="0" marR="0" rtl="0" algn="ctr">
              <a:spcBef>
                <a:spcPts val="0"/>
              </a:spcBef>
              <a:spcAft>
                <a:spcPts val="0"/>
              </a:spcAft>
              <a:buNone/>
            </a:pPr>
            <a:r>
              <a:rPr lang="de-DE" sz="1200">
                <a:solidFill>
                  <a:schemeClr val="lt1"/>
                </a:solidFill>
                <a:latin typeface="Century Gothic"/>
                <a:ea typeface="Century Gothic"/>
                <a:cs typeface="Century Gothic"/>
                <a:sym typeface="Century Gothic"/>
              </a:rPr>
              <a:t>TEAMS</a:t>
            </a:r>
            <a:endParaRPr/>
          </a:p>
        </p:txBody>
      </p:sp>
      <p:sp>
        <p:nvSpPr>
          <p:cNvPr id="280" name="Google Shape;280;p14"/>
          <p:cNvSpPr/>
          <p:nvPr/>
        </p:nvSpPr>
        <p:spPr>
          <a:xfrm>
            <a:off x="7452320" y="2343962"/>
            <a:ext cx="720080" cy="724998"/>
          </a:xfrm>
          <a:prstGeom prst="ellipse">
            <a:avLst/>
          </a:prstGeom>
          <a:solidFill>
            <a:srgbClr val="4A6300"/>
          </a:solidFill>
          <a:ln cap="flat" cmpd="sng" w="952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ctr">
              <a:spcBef>
                <a:spcPts val="0"/>
              </a:spcBef>
              <a:spcAft>
                <a:spcPts val="0"/>
              </a:spcAft>
              <a:buNone/>
            </a:pPr>
            <a:r>
              <a:rPr lang="de-DE" sz="600">
                <a:solidFill>
                  <a:schemeClr val="lt1"/>
                </a:solidFill>
                <a:latin typeface="Century Gothic"/>
                <a:ea typeface="Century Gothic"/>
                <a:cs typeface="Century Gothic"/>
                <a:sym typeface="Century Gothic"/>
              </a:rPr>
              <a:t>COACH-RUNDE</a:t>
            </a:r>
            <a:endParaRPr sz="700">
              <a:solidFill>
                <a:schemeClr val="lt1"/>
              </a:solidFill>
              <a:latin typeface="Century Gothic"/>
              <a:ea typeface="Century Gothic"/>
              <a:cs typeface="Century Gothic"/>
              <a:sym typeface="Century Gothic"/>
            </a:endParaRPr>
          </a:p>
        </p:txBody>
      </p:sp>
      <p:sp>
        <p:nvSpPr>
          <p:cNvPr id="281" name="Google Shape;281;p14"/>
          <p:cNvSpPr/>
          <p:nvPr/>
        </p:nvSpPr>
        <p:spPr>
          <a:xfrm>
            <a:off x="4355976" y="3789040"/>
            <a:ext cx="1440160" cy="864096"/>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ctr">
              <a:spcBef>
                <a:spcPts val="0"/>
              </a:spcBef>
              <a:spcAft>
                <a:spcPts val="0"/>
              </a:spcAft>
              <a:buNone/>
            </a:pPr>
            <a:r>
              <a:rPr lang="de-DE" sz="1200">
                <a:solidFill>
                  <a:schemeClr val="lt1"/>
                </a:solidFill>
                <a:latin typeface="Century Gothic"/>
                <a:ea typeface="Century Gothic"/>
                <a:cs typeface="Century Gothic"/>
                <a:sym typeface="Century Gothic"/>
              </a:rPr>
              <a:t>SCRUM-</a:t>
            </a:r>
            <a:endParaRPr/>
          </a:p>
        </p:txBody>
      </p:sp>
      <p:sp>
        <p:nvSpPr>
          <p:cNvPr id="282" name="Google Shape;282;p14"/>
          <p:cNvSpPr/>
          <p:nvPr/>
        </p:nvSpPr>
        <p:spPr>
          <a:xfrm>
            <a:off x="4355976" y="4149080"/>
            <a:ext cx="1440160" cy="864096"/>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ctr">
              <a:spcBef>
                <a:spcPts val="0"/>
              </a:spcBef>
              <a:spcAft>
                <a:spcPts val="0"/>
              </a:spcAft>
              <a:buNone/>
            </a:pPr>
            <a:r>
              <a:rPr lang="de-DE" sz="1200">
                <a:solidFill>
                  <a:schemeClr val="lt1"/>
                </a:solidFill>
                <a:latin typeface="Century Gothic"/>
                <a:ea typeface="Century Gothic"/>
                <a:cs typeface="Century Gothic"/>
                <a:sym typeface="Century Gothic"/>
              </a:rPr>
              <a:t>SCRUM-Team</a:t>
            </a:r>
            <a:endParaRPr/>
          </a:p>
          <a:p>
            <a:pPr indent="0" lvl="0" marL="0" marR="0" rtl="0" algn="ctr">
              <a:spcBef>
                <a:spcPts val="0"/>
              </a:spcBef>
              <a:spcAft>
                <a:spcPts val="0"/>
              </a:spcAft>
              <a:buNone/>
            </a:pPr>
            <a:r>
              <a:rPr lang="de-DE" sz="1200">
                <a:solidFill>
                  <a:schemeClr val="lt1"/>
                </a:solidFill>
                <a:latin typeface="Century Gothic"/>
                <a:ea typeface="Century Gothic"/>
                <a:cs typeface="Century Gothic"/>
                <a:sym typeface="Century Gothic"/>
              </a:rPr>
              <a:t>D</a:t>
            </a:r>
            <a:endParaRPr sz="1200">
              <a:solidFill>
                <a:schemeClr val="lt1"/>
              </a:solidFill>
              <a:latin typeface="Century Gothic"/>
              <a:ea typeface="Century Gothic"/>
              <a:cs typeface="Century Gothic"/>
              <a:sym typeface="Century Gothic"/>
            </a:endParaRPr>
          </a:p>
        </p:txBody>
      </p:sp>
      <p:sp>
        <p:nvSpPr>
          <p:cNvPr id="283" name="Google Shape;283;p14"/>
          <p:cNvSpPr/>
          <p:nvPr/>
        </p:nvSpPr>
        <p:spPr>
          <a:xfrm>
            <a:off x="2639080" y="2584649"/>
            <a:ext cx="456756" cy="432048"/>
          </a:xfrm>
          <a:prstGeom prst="ellipse">
            <a:avLst/>
          </a:prstGeom>
          <a:solidFill>
            <a:srgbClr val="4A6300"/>
          </a:solidFill>
          <a:ln cap="flat" cmpd="sng" w="952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ctr">
              <a:spcBef>
                <a:spcPts val="0"/>
              </a:spcBef>
              <a:spcAft>
                <a:spcPts val="0"/>
              </a:spcAft>
              <a:buNone/>
            </a:pPr>
            <a:r>
              <a:rPr lang="de-DE" sz="600">
                <a:solidFill>
                  <a:schemeClr val="lt1"/>
                </a:solidFill>
                <a:latin typeface="Century Gothic"/>
                <a:ea typeface="Century Gothic"/>
                <a:cs typeface="Century Gothic"/>
                <a:sym typeface="Century Gothic"/>
              </a:rPr>
              <a:t>SL</a:t>
            </a:r>
            <a:endParaRPr/>
          </a:p>
        </p:txBody>
      </p:sp>
      <p:sp>
        <p:nvSpPr>
          <p:cNvPr id="284" name="Google Shape;284;p14"/>
          <p:cNvSpPr/>
          <p:nvPr/>
        </p:nvSpPr>
        <p:spPr>
          <a:xfrm>
            <a:off x="5555404" y="3284984"/>
            <a:ext cx="456756" cy="432048"/>
          </a:xfrm>
          <a:prstGeom prst="ellipse">
            <a:avLst/>
          </a:prstGeom>
          <a:solidFill>
            <a:srgbClr val="4A6300"/>
          </a:solidFill>
          <a:ln cap="flat" cmpd="sng" w="952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ctr">
              <a:spcBef>
                <a:spcPts val="0"/>
              </a:spcBef>
              <a:spcAft>
                <a:spcPts val="0"/>
              </a:spcAft>
              <a:buNone/>
            </a:pPr>
            <a:r>
              <a:rPr lang="de-DE" sz="600">
                <a:solidFill>
                  <a:schemeClr val="lt1"/>
                </a:solidFill>
                <a:latin typeface="Century Gothic"/>
                <a:ea typeface="Century Gothic"/>
                <a:cs typeface="Century Gothic"/>
                <a:sym typeface="Century Gothic"/>
              </a:rPr>
              <a:t>PO</a:t>
            </a:r>
            <a:endParaRPr/>
          </a:p>
        </p:txBody>
      </p:sp>
      <p:sp>
        <p:nvSpPr>
          <p:cNvPr id="285" name="Google Shape;285;p14"/>
          <p:cNvSpPr/>
          <p:nvPr/>
        </p:nvSpPr>
        <p:spPr>
          <a:xfrm>
            <a:off x="4115244" y="3284984"/>
            <a:ext cx="456756" cy="432048"/>
          </a:xfrm>
          <a:prstGeom prst="ellipse">
            <a:avLst/>
          </a:prstGeom>
          <a:solidFill>
            <a:srgbClr val="4A6300"/>
          </a:solidFill>
          <a:ln cap="flat" cmpd="sng" w="952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ctr">
              <a:spcBef>
                <a:spcPts val="0"/>
              </a:spcBef>
              <a:spcAft>
                <a:spcPts val="0"/>
              </a:spcAft>
              <a:buNone/>
            </a:pPr>
            <a:r>
              <a:rPr lang="de-DE" sz="600">
                <a:solidFill>
                  <a:schemeClr val="lt1"/>
                </a:solidFill>
                <a:latin typeface="Century Gothic"/>
                <a:ea typeface="Century Gothic"/>
                <a:cs typeface="Century Gothic"/>
                <a:sym typeface="Century Gothic"/>
              </a:rPr>
              <a:t>TSM</a:t>
            </a:r>
            <a:endParaRPr/>
          </a:p>
        </p:txBody>
      </p:sp>
      <p:sp>
        <p:nvSpPr>
          <p:cNvPr id="286" name="Google Shape;286;p14"/>
          <p:cNvSpPr txBox="1"/>
          <p:nvPr>
            <p:ph type="title"/>
          </p:nvPr>
        </p:nvSpPr>
        <p:spPr>
          <a:xfrm>
            <a:off x="1003640" y="260648"/>
            <a:ext cx="7004340" cy="11430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accent1"/>
              </a:buClr>
              <a:buSzPts val="4000"/>
              <a:buFont typeface="Century Gothic"/>
              <a:buNone/>
            </a:pPr>
            <a:r>
              <a:rPr lang="de-DE"/>
              <a:t>ORGANISATIONSMODELL</a:t>
            </a:r>
            <a:endParaRPr/>
          </a:p>
        </p:txBody>
      </p:sp>
      <p:sp>
        <p:nvSpPr>
          <p:cNvPr id="287" name="Google Shape;287;p14"/>
          <p:cNvSpPr/>
          <p:nvPr/>
        </p:nvSpPr>
        <p:spPr>
          <a:xfrm>
            <a:off x="6948264" y="3208058"/>
            <a:ext cx="1440160" cy="864096"/>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ctr">
              <a:spcBef>
                <a:spcPts val="0"/>
              </a:spcBef>
              <a:spcAft>
                <a:spcPts val="0"/>
              </a:spcAft>
              <a:buNone/>
            </a:pPr>
            <a:r>
              <a:rPr lang="de-DE" sz="1100">
                <a:solidFill>
                  <a:schemeClr val="lt1"/>
                </a:solidFill>
                <a:latin typeface="Century Gothic"/>
                <a:ea typeface="Century Gothic"/>
                <a:cs typeface="Century Gothic"/>
                <a:sym typeface="Century Gothic"/>
              </a:rPr>
              <a:t>Stufenteam</a:t>
            </a:r>
            <a:endParaRPr sz="1200">
              <a:solidFill>
                <a:schemeClr val="lt1"/>
              </a:solidFill>
              <a:latin typeface="Century Gothic"/>
              <a:ea typeface="Century Gothic"/>
              <a:cs typeface="Century Gothic"/>
              <a:sym typeface="Century Gothic"/>
            </a:endParaRPr>
          </a:p>
        </p:txBody>
      </p:sp>
      <p:sp>
        <p:nvSpPr>
          <p:cNvPr id="288" name="Google Shape;288;p14"/>
          <p:cNvSpPr/>
          <p:nvPr/>
        </p:nvSpPr>
        <p:spPr>
          <a:xfrm>
            <a:off x="6948264" y="3537012"/>
            <a:ext cx="1440160" cy="864096"/>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ctr">
              <a:spcBef>
                <a:spcPts val="0"/>
              </a:spcBef>
              <a:spcAft>
                <a:spcPts val="0"/>
              </a:spcAft>
              <a:buNone/>
            </a:pPr>
            <a:r>
              <a:rPr lang="de-DE" sz="1100">
                <a:solidFill>
                  <a:schemeClr val="lt1"/>
                </a:solidFill>
                <a:latin typeface="Century Gothic"/>
                <a:ea typeface="Century Gothic"/>
                <a:cs typeface="Century Gothic"/>
                <a:sym typeface="Century Gothic"/>
              </a:rPr>
              <a:t>Stufenteam</a:t>
            </a:r>
            <a:endParaRPr sz="1200">
              <a:solidFill>
                <a:schemeClr val="lt1"/>
              </a:solidFill>
              <a:latin typeface="Century Gothic"/>
              <a:ea typeface="Century Gothic"/>
              <a:cs typeface="Century Gothic"/>
              <a:sym typeface="Century Gothic"/>
            </a:endParaRPr>
          </a:p>
        </p:txBody>
      </p:sp>
      <p:sp>
        <p:nvSpPr>
          <p:cNvPr id="289" name="Google Shape;289;p14"/>
          <p:cNvSpPr/>
          <p:nvPr/>
        </p:nvSpPr>
        <p:spPr>
          <a:xfrm>
            <a:off x="6948264" y="3854636"/>
            <a:ext cx="1440160" cy="864096"/>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ctr">
              <a:spcBef>
                <a:spcPts val="0"/>
              </a:spcBef>
              <a:spcAft>
                <a:spcPts val="0"/>
              </a:spcAft>
              <a:buNone/>
            </a:pPr>
            <a:r>
              <a:rPr lang="de-DE" sz="1100">
                <a:solidFill>
                  <a:schemeClr val="lt1"/>
                </a:solidFill>
                <a:latin typeface="Century Gothic"/>
                <a:ea typeface="Century Gothic"/>
                <a:cs typeface="Century Gothic"/>
                <a:sym typeface="Century Gothic"/>
              </a:rPr>
              <a:t>Stufenteam</a:t>
            </a:r>
            <a:endParaRPr sz="1200">
              <a:solidFill>
                <a:schemeClr val="lt1"/>
              </a:solidFill>
              <a:latin typeface="Century Gothic"/>
              <a:ea typeface="Century Gothic"/>
              <a:cs typeface="Century Gothic"/>
              <a:sym typeface="Century Gothic"/>
            </a:endParaRPr>
          </a:p>
        </p:txBody>
      </p:sp>
      <p:sp>
        <p:nvSpPr>
          <p:cNvPr id="290" name="Google Shape;290;p14"/>
          <p:cNvSpPr/>
          <p:nvPr/>
        </p:nvSpPr>
        <p:spPr>
          <a:xfrm>
            <a:off x="6948264" y="4149080"/>
            <a:ext cx="1440160" cy="864096"/>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ctr">
              <a:spcBef>
                <a:spcPts val="0"/>
              </a:spcBef>
              <a:spcAft>
                <a:spcPts val="0"/>
              </a:spcAft>
              <a:buNone/>
            </a:pPr>
            <a:r>
              <a:rPr lang="de-DE" sz="1100">
                <a:solidFill>
                  <a:schemeClr val="lt1"/>
                </a:solidFill>
                <a:latin typeface="Century Gothic"/>
                <a:ea typeface="Century Gothic"/>
                <a:cs typeface="Century Gothic"/>
                <a:sym typeface="Century Gothic"/>
              </a:rPr>
              <a:t>Stufenteam</a:t>
            </a:r>
            <a:endParaRPr/>
          </a:p>
          <a:p>
            <a:pPr indent="0" lvl="0" marL="0" marR="0" rtl="0" algn="ctr">
              <a:spcBef>
                <a:spcPts val="0"/>
              </a:spcBef>
              <a:spcAft>
                <a:spcPts val="0"/>
              </a:spcAft>
              <a:buNone/>
            </a:pPr>
            <a:r>
              <a:rPr lang="de-DE" sz="1100">
                <a:solidFill>
                  <a:schemeClr val="lt1"/>
                </a:solidFill>
                <a:latin typeface="Century Gothic"/>
                <a:ea typeface="Century Gothic"/>
                <a:cs typeface="Century Gothic"/>
                <a:sym typeface="Century Gothic"/>
              </a:rPr>
              <a:t>5</a:t>
            </a:r>
            <a:endParaRPr sz="1200">
              <a:solidFill>
                <a:schemeClr val="lt1"/>
              </a:solidFill>
              <a:latin typeface="Century Gothic"/>
              <a:ea typeface="Century Gothic"/>
              <a:cs typeface="Century Gothic"/>
              <a:sym typeface="Century Gothic"/>
            </a:endParaRPr>
          </a:p>
        </p:txBody>
      </p:sp>
      <p:sp>
        <p:nvSpPr>
          <p:cNvPr id="291" name="Google Shape;291;p14"/>
          <p:cNvSpPr txBox="1"/>
          <p:nvPr/>
        </p:nvSpPr>
        <p:spPr>
          <a:xfrm>
            <a:off x="6921183" y="1784375"/>
            <a:ext cx="16257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de-DE" sz="1400">
                <a:solidFill>
                  <a:schemeClr val="dk1"/>
                </a:solidFill>
                <a:latin typeface="Century Gothic"/>
                <a:ea typeface="Century Gothic"/>
                <a:cs typeface="Century Gothic"/>
                <a:sym typeface="Century Gothic"/>
              </a:rPr>
              <a:t>(Lernbegleitung)</a:t>
            </a:r>
            <a:endParaRPr sz="1400">
              <a:solidFill>
                <a:schemeClr val="dk1"/>
              </a:solidFill>
              <a:latin typeface="Century Gothic"/>
              <a:ea typeface="Century Gothic"/>
              <a:cs typeface="Century Gothic"/>
              <a:sym typeface="Century Gothic"/>
            </a:endParaRPr>
          </a:p>
        </p:txBody>
      </p:sp>
      <p:sp>
        <p:nvSpPr>
          <p:cNvPr id="292" name="Google Shape;292;p14"/>
          <p:cNvSpPr txBox="1"/>
          <p:nvPr/>
        </p:nvSpPr>
        <p:spPr>
          <a:xfrm>
            <a:off x="3851920" y="1784375"/>
            <a:ext cx="2768707" cy="52322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de-DE" sz="1400">
                <a:solidFill>
                  <a:schemeClr val="dk1"/>
                </a:solidFill>
                <a:latin typeface="Century Gothic"/>
                <a:ea typeface="Century Gothic"/>
                <a:cs typeface="Century Gothic"/>
                <a:sym typeface="Century Gothic"/>
              </a:rPr>
              <a:t>(Aufbau u. Weiterentwicklung</a:t>
            </a:r>
            <a:endParaRPr/>
          </a:p>
          <a:p>
            <a:pPr indent="0" lvl="0" marL="0" marR="0" rtl="0" algn="ctr">
              <a:spcBef>
                <a:spcPts val="0"/>
              </a:spcBef>
              <a:spcAft>
                <a:spcPts val="0"/>
              </a:spcAft>
              <a:buNone/>
            </a:pPr>
            <a:r>
              <a:rPr lang="de-DE" sz="1400">
                <a:solidFill>
                  <a:schemeClr val="dk1"/>
                </a:solidFill>
                <a:latin typeface="Century Gothic"/>
                <a:ea typeface="Century Gothic"/>
                <a:cs typeface="Century Gothic"/>
                <a:sym typeface="Century Gothic"/>
              </a:rPr>
              <a:t>der Lernlandschaft)</a:t>
            </a:r>
            <a:endParaRPr sz="1400">
              <a:solidFill>
                <a:schemeClr val="dk1"/>
              </a:solidFill>
              <a:latin typeface="Century Gothic"/>
              <a:ea typeface="Century Gothic"/>
              <a:cs typeface="Century Gothic"/>
              <a:sym typeface="Century Gothic"/>
            </a:endParaRPr>
          </a:p>
        </p:txBody>
      </p:sp>
      <p:sp>
        <p:nvSpPr>
          <p:cNvPr id="293" name="Google Shape;293;p14"/>
          <p:cNvSpPr txBox="1"/>
          <p:nvPr/>
        </p:nvSpPr>
        <p:spPr>
          <a:xfrm>
            <a:off x="1514525" y="1772816"/>
            <a:ext cx="1675459"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de-DE" sz="1400">
                <a:solidFill>
                  <a:schemeClr val="dk1"/>
                </a:solidFill>
                <a:latin typeface="Century Gothic"/>
                <a:ea typeface="Century Gothic"/>
                <a:cs typeface="Century Gothic"/>
                <a:sym typeface="Century Gothic"/>
              </a:rPr>
              <a:t>(Ideen/Aufträge)</a:t>
            </a:r>
            <a:endParaRPr sz="1400">
              <a:solidFill>
                <a:schemeClr val="dk1"/>
              </a:solidFill>
              <a:latin typeface="Century Gothic"/>
              <a:ea typeface="Century Gothic"/>
              <a:cs typeface="Century Gothic"/>
              <a:sym typeface="Century Gothic"/>
            </a:endParaRPr>
          </a:p>
        </p:txBody>
      </p:sp>
      <p:sp>
        <p:nvSpPr>
          <p:cNvPr id="294" name="Google Shape;294;p14"/>
          <p:cNvSpPr txBox="1"/>
          <p:nvPr/>
        </p:nvSpPr>
        <p:spPr>
          <a:xfrm rot="-5400000">
            <a:off x="-127103" y="3832846"/>
            <a:ext cx="3049233"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de-DE" sz="1800">
                <a:solidFill>
                  <a:schemeClr val="dk1"/>
                </a:solidFill>
                <a:latin typeface="Century Gothic"/>
                <a:ea typeface="Century Gothic"/>
                <a:cs typeface="Century Gothic"/>
                <a:sym typeface="Century Gothic"/>
              </a:rPr>
              <a:t>Konzeption/Mission/Vision</a:t>
            </a:r>
            <a:endParaRPr sz="1800">
              <a:solidFill>
                <a:schemeClr val="dk1"/>
              </a:solidFill>
              <a:latin typeface="Century Gothic"/>
              <a:ea typeface="Century Gothic"/>
              <a:cs typeface="Century Gothic"/>
              <a:sym typeface="Century Gothic"/>
            </a:endParaRPr>
          </a:p>
        </p:txBody>
      </p:sp>
      <p:sp>
        <p:nvSpPr>
          <p:cNvPr id="295" name="Google Shape;295;p14"/>
          <p:cNvSpPr/>
          <p:nvPr/>
        </p:nvSpPr>
        <p:spPr>
          <a:xfrm>
            <a:off x="2949252" y="2091809"/>
            <a:ext cx="456756" cy="432048"/>
          </a:xfrm>
          <a:prstGeom prst="ellipse">
            <a:avLst/>
          </a:prstGeom>
          <a:solidFill>
            <a:srgbClr val="4A6300"/>
          </a:solidFill>
          <a:ln cap="flat" cmpd="sng" w="9525">
            <a:solidFill>
              <a:schemeClr val="dk1"/>
            </a:solidFill>
            <a:prstDash val="solid"/>
            <a:round/>
            <a:headEnd len="sm" w="sm" type="none"/>
            <a:tailEnd len="sm" w="sm" type="none"/>
          </a:ln>
        </p:spPr>
        <p:txBody>
          <a:bodyPr anchorCtr="0" anchor="t" bIns="0" lIns="0" spcFirstLastPara="1" rIns="0" wrap="square" tIns="108000">
            <a:noAutofit/>
          </a:bodyPr>
          <a:lstStyle/>
          <a:p>
            <a:pPr indent="0" lvl="0" marL="0" marR="0" rtl="0" algn="ctr">
              <a:spcBef>
                <a:spcPts val="0"/>
              </a:spcBef>
              <a:spcAft>
                <a:spcPts val="0"/>
              </a:spcAft>
              <a:buNone/>
            </a:pPr>
            <a:r>
              <a:rPr lang="de-DE" sz="600">
                <a:solidFill>
                  <a:schemeClr val="lt1"/>
                </a:solidFill>
                <a:latin typeface="Century Gothic"/>
                <a:ea typeface="Century Gothic"/>
                <a:cs typeface="Century Gothic"/>
                <a:sym typeface="Century Gothic"/>
              </a:rPr>
              <a:t>Leitung</a:t>
            </a:r>
            <a:endParaRPr/>
          </a:p>
        </p:txBody>
      </p:sp>
      <p:sp>
        <p:nvSpPr>
          <p:cNvPr id="296" name="Google Shape;296;p14"/>
          <p:cNvSpPr/>
          <p:nvPr/>
        </p:nvSpPr>
        <p:spPr>
          <a:xfrm>
            <a:off x="4570351" y="2272662"/>
            <a:ext cx="456756" cy="432048"/>
          </a:xfrm>
          <a:prstGeom prst="ellipse">
            <a:avLst/>
          </a:prstGeom>
          <a:solidFill>
            <a:srgbClr val="4A6300"/>
          </a:solidFill>
          <a:ln cap="flat" cmpd="sng" w="9525">
            <a:solidFill>
              <a:schemeClr val="dk1"/>
            </a:solidFill>
            <a:prstDash val="solid"/>
            <a:round/>
            <a:headEnd len="sm" w="sm" type="none"/>
            <a:tailEnd len="sm" w="sm" type="none"/>
          </a:ln>
        </p:spPr>
        <p:txBody>
          <a:bodyPr anchorCtr="0" anchor="t" bIns="0" lIns="0" spcFirstLastPara="1" rIns="0" wrap="square" tIns="108000">
            <a:noAutofit/>
          </a:bodyPr>
          <a:lstStyle/>
          <a:p>
            <a:pPr indent="0" lvl="0" marL="0" marR="0" rtl="0" algn="ctr">
              <a:spcBef>
                <a:spcPts val="0"/>
              </a:spcBef>
              <a:spcAft>
                <a:spcPts val="0"/>
              </a:spcAft>
              <a:buNone/>
            </a:pPr>
            <a:r>
              <a:rPr lang="de-DE" sz="600">
                <a:solidFill>
                  <a:schemeClr val="lt1"/>
                </a:solidFill>
                <a:latin typeface="Century Gothic"/>
                <a:ea typeface="Century Gothic"/>
                <a:cs typeface="Century Gothic"/>
                <a:sym typeface="Century Gothic"/>
              </a:rPr>
              <a:t>Leitung</a:t>
            </a:r>
            <a:endParaRPr/>
          </a:p>
        </p:txBody>
      </p:sp>
      <p:sp>
        <p:nvSpPr>
          <p:cNvPr id="297" name="Google Shape;297;p14"/>
          <p:cNvSpPr/>
          <p:nvPr/>
        </p:nvSpPr>
        <p:spPr>
          <a:xfrm>
            <a:off x="6145980" y="2267744"/>
            <a:ext cx="456756" cy="432048"/>
          </a:xfrm>
          <a:prstGeom prst="ellipse">
            <a:avLst/>
          </a:prstGeom>
          <a:solidFill>
            <a:srgbClr val="4A6300"/>
          </a:solidFill>
          <a:ln cap="flat" cmpd="sng" w="9525">
            <a:solidFill>
              <a:schemeClr val="dk1"/>
            </a:solidFill>
            <a:prstDash val="solid"/>
            <a:round/>
            <a:headEnd len="sm" w="sm" type="none"/>
            <a:tailEnd len="sm" w="sm" type="none"/>
          </a:ln>
        </p:spPr>
        <p:txBody>
          <a:bodyPr anchorCtr="0" anchor="t" bIns="0" lIns="0" spcFirstLastPara="1" rIns="0" wrap="square" tIns="108000">
            <a:noAutofit/>
          </a:bodyPr>
          <a:lstStyle/>
          <a:p>
            <a:pPr indent="0" lvl="0" marL="0" marR="0" rtl="0" algn="ctr">
              <a:spcBef>
                <a:spcPts val="0"/>
              </a:spcBef>
              <a:spcAft>
                <a:spcPts val="0"/>
              </a:spcAft>
              <a:buNone/>
            </a:pPr>
            <a:r>
              <a:rPr lang="de-DE" sz="600">
                <a:solidFill>
                  <a:schemeClr val="lt1"/>
                </a:solidFill>
                <a:latin typeface="Century Gothic"/>
                <a:ea typeface="Century Gothic"/>
                <a:cs typeface="Century Gothic"/>
                <a:sym typeface="Century Gothic"/>
              </a:rPr>
              <a:t>Leitung</a:t>
            </a:r>
            <a:endParaRPr/>
          </a:p>
        </p:txBody>
      </p:sp>
      <p:sp>
        <p:nvSpPr>
          <p:cNvPr id="298" name="Google Shape;298;p14"/>
          <p:cNvSpPr/>
          <p:nvPr/>
        </p:nvSpPr>
        <p:spPr>
          <a:xfrm>
            <a:off x="4937112" y="5580890"/>
            <a:ext cx="2894421" cy="702078"/>
          </a:xfrm>
          <a:prstGeom prst="rect">
            <a:avLst/>
          </a:prstGeom>
          <a:solidFill>
            <a:schemeClr val="lt1"/>
          </a:solidFill>
          <a:ln cap="flat" cmpd="sng" w="1587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de-DE" sz="900">
                <a:solidFill>
                  <a:schemeClr val="dk1"/>
                </a:solidFill>
                <a:latin typeface="Century Gothic"/>
                <a:ea typeface="Century Gothic"/>
                <a:cs typeface="Century Gothic"/>
                <a:sym typeface="Century Gothic"/>
              </a:rPr>
              <a:t>Beschlussgremien:</a:t>
            </a:r>
            <a:endParaRPr/>
          </a:p>
          <a:p>
            <a:pPr indent="0" lvl="0" marL="0" marR="0" rtl="0" algn="ctr">
              <a:spcBef>
                <a:spcPts val="0"/>
              </a:spcBef>
              <a:spcAft>
                <a:spcPts val="0"/>
              </a:spcAft>
              <a:buNone/>
            </a:pPr>
            <a:r>
              <a:rPr lang="de-DE" sz="750">
                <a:solidFill>
                  <a:schemeClr val="dk1"/>
                </a:solidFill>
                <a:latin typeface="Century Gothic"/>
                <a:ea typeface="Century Gothic"/>
                <a:cs typeface="Century Gothic"/>
                <a:sym typeface="Century Gothic"/>
              </a:rPr>
              <a:t>Gesamtlehrerkonferenz</a:t>
            </a:r>
            <a:endParaRPr/>
          </a:p>
          <a:p>
            <a:pPr indent="0" lvl="0" marL="0" marR="0" rtl="0" algn="ctr">
              <a:spcBef>
                <a:spcPts val="0"/>
              </a:spcBef>
              <a:spcAft>
                <a:spcPts val="0"/>
              </a:spcAft>
              <a:buNone/>
            </a:pPr>
            <a:r>
              <a:rPr lang="de-DE" sz="750">
                <a:solidFill>
                  <a:schemeClr val="dk1"/>
                </a:solidFill>
                <a:latin typeface="Century Gothic"/>
                <a:ea typeface="Century Gothic"/>
                <a:cs typeface="Century Gothic"/>
                <a:sym typeface="Century Gothic"/>
              </a:rPr>
              <a:t>Stufenkonferenzen</a:t>
            </a:r>
            <a:endParaRPr/>
          </a:p>
          <a:p>
            <a:pPr indent="0" lvl="0" marL="0" marR="0" rtl="0" algn="ctr">
              <a:spcBef>
                <a:spcPts val="0"/>
              </a:spcBef>
              <a:spcAft>
                <a:spcPts val="0"/>
              </a:spcAft>
              <a:buNone/>
            </a:pPr>
            <a:r>
              <a:rPr lang="de-DE" sz="750">
                <a:solidFill>
                  <a:schemeClr val="dk1"/>
                </a:solidFill>
                <a:latin typeface="Century Gothic"/>
                <a:ea typeface="Century Gothic"/>
                <a:cs typeface="Century Gothic"/>
                <a:sym typeface="Century Gothic"/>
              </a:rPr>
              <a:t>Elternbeirat</a:t>
            </a:r>
            <a:endParaRPr/>
          </a:p>
          <a:p>
            <a:pPr indent="0" lvl="0" marL="0" marR="0" rtl="0" algn="ctr">
              <a:spcBef>
                <a:spcPts val="0"/>
              </a:spcBef>
              <a:spcAft>
                <a:spcPts val="0"/>
              </a:spcAft>
              <a:buNone/>
            </a:pPr>
            <a:r>
              <a:rPr lang="de-DE" sz="750">
                <a:solidFill>
                  <a:schemeClr val="dk1"/>
                </a:solidFill>
                <a:latin typeface="Century Gothic"/>
                <a:ea typeface="Century Gothic"/>
                <a:cs typeface="Century Gothic"/>
                <a:sym typeface="Century Gothic"/>
              </a:rPr>
              <a:t>Schulkonferenz, SMV</a:t>
            </a:r>
            <a:endParaRPr sz="750">
              <a:solidFill>
                <a:schemeClr val="dk1"/>
              </a:solidFill>
              <a:latin typeface="Century Gothic"/>
              <a:ea typeface="Century Gothic"/>
              <a:cs typeface="Century Gothic"/>
              <a:sym typeface="Century Gothic"/>
            </a:endParaRPr>
          </a:p>
        </p:txBody>
      </p:sp>
      <p:sp>
        <p:nvSpPr>
          <p:cNvPr id="299" name="Google Shape;299;p14"/>
          <p:cNvSpPr/>
          <p:nvPr/>
        </p:nvSpPr>
        <p:spPr>
          <a:xfrm>
            <a:off x="1907704" y="5580890"/>
            <a:ext cx="3032251" cy="702078"/>
          </a:xfrm>
          <a:prstGeom prst="rect">
            <a:avLst/>
          </a:prstGeom>
          <a:solidFill>
            <a:schemeClr val="lt1"/>
          </a:solidFill>
          <a:ln cap="flat" cmpd="sng" w="1587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1" sz="525">
              <a:solidFill>
                <a:schemeClr val="dk1"/>
              </a:solidFill>
              <a:latin typeface="Century Gothic"/>
              <a:ea typeface="Century Gothic"/>
              <a:cs typeface="Century Gothic"/>
              <a:sym typeface="Century Gothic"/>
            </a:endParaRPr>
          </a:p>
          <a:p>
            <a:pPr indent="0" lvl="0" marL="0" marR="0" rtl="0" algn="ctr">
              <a:spcBef>
                <a:spcPts val="0"/>
              </a:spcBef>
              <a:spcAft>
                <a:spcPts val="0"/>
              </a:spcAft>
              <a:buNone/>
            </a:pPr>
            <a:r>
              <a:rPr b="1" lang="de-DE" sz="900">
                <a:solidFill>
                  <a:schemeClr val="dk1"/>
                </a:solidFill>
                <a:latin typeface="Century Gothic"/>
                <a:ea typeface="Century Gothic"/>
                <a:cs typeface="Century Gothic"/>
                <a:sym typeface="Century Gothic"/>
              </a:rPr>
              <a:t>Leitung:</a:t>
            </a:r>
            <a:endParaRPr/>
          </a:p>
          <a:p>
            <a:pPr indent="0" lvl="0" marL="0" marR="0" rtl="0" algn="ctr">
              <a:spcBef>
                <a:spcPts val="0"/>
              </a:spcBef>
              <a:spcAft>
                <a:spcPts val="0"/>
              </a:spcAft>
              <a:buNone/>
            </a:pPr>
            <a:r>
              <a:rPr lang="de-DE" sz="750">
                <a:solidFill>
                  <a:schemeClr val="dk1"/>
                </a:solidFill>
                <a:latin typeface="Century Gothic"/>
                <a:ea typeface="Century Gothic"/>
                <a:cs typeface="Century Gothic"/>
                <a:sym typeface="Century Gothic"/>
              </a:rPr>
              <a:t>Unterstützung der Subsysteme,</a:t>
            </a:r>
            <a:endParaRPr/>
          </a:p>
          <a:p>
            <a:pPr indent="0" lvl="0" marL="0" marR="0" rtl="0" algn="ctr">
              <a:spcBef>
                <a:spcPts val="0"/>
              </a:spcBef>
              <a:spcAft>
                <a:spcPts val="0"/>
              </a:spcAft>
              <a:buNone/>
            </a:pPr>
            <a:r>
              <a:rPr lang="de-DE" sz="750">
                <a:solidFill>
                  <a:schemeClr val="dk1"/>
                </a:solidFill>
                <a:latin typeface="Century Gothic"/>
                <a:ea typeface="Century Gothic"/>
                <a:cs typeface="Century Gothic"/>
                <a:sym typeface="Century Gothic"/>
              </a:rPr>
              <a:t>Personalentscheidungen,</a:t>
            </a:r>
            <a:endParaRPr/>
          </a:p>
          <a:p>
            <a:pPr indent="0" lvl="0" marL="0" marR="0" rtl="0" algn="ctr">
              <a:spcBef>
                <a:spcPts val="0"/>
              </a:spcBef>
              <a:spcAft>
                <a:spcPts val="0"/>
              </a:spcAft>
              <a:buNone/>
            </a:pPr>
            <a:r>
              <a:rPr lang="de-DE" sz="750">
                <a:solidFill>
                  <a:schemeClr val="dk1"/>
                </a:solidFill>
                <a:latin typeface="Century Gothic"/>
                <a:ea typeface="Century Gothic"/>
                <a:cs typeface="Century Gothic"/>
                <a:sym typeface="Century Gothic"/>
              </a:rPr>
              <a:t>Budgetentscheidungen</a:t>
            </a:r>
            <a:endParaRPr/>
          </a:p>
          <a:p>
            <a:pPr indent="0" lvl="0" marL="0" marR="0" rtl="0" algn="ctr">
              <a:spcBef>
                <a:spcPts val="0"/>
              </a:spcBef>
              <a:spcAft>
                <a:spcPts val="0"/>
              </a:spcAft>
              <a:buNone/>
            </a:pPr>
            <a:r>
              <a:rPr lang="de-DE" sz="750">
                <a:solidFill>
                  <a:schemeClr val="dk1"/>
                </a:solidFill>
                <a:latin typeface="Century Gothic"/>
                <a:ea typeface="Century Gothic"/>
                <a:cs typeface="Century Gothic"/>
                <a:sym typeface="Century Gothic"/>
              </a:rPr>
              <a:t>schul- u. beamtenrechtliche Aufgaben</a:t>
            </a:r>
            <a:endParaRPr/>
          </a:p>
          <a:p>
            <a:pPr indent="0" lvl="0" marL="0" marR="0" rtl="0" algn="ctr">
              <a:spcBef>
                <a:spcPts val="0"/>
              </a:spcBef>
              <a:spcAft>
                <a:spcPts val="0"/>
              </a:spcAft>
              <a:buNone/>
            </a:pPr>
            <a:r>
              <a:t/>
            </a:r>
            <a:endParaRPr sz="750">
              <a:solidFill>
                <a:schemeClr val="dk1"/>
              </a:solidFill>
              <a:latin typeface="Century Gothic"/>
              <a:ea typeface="Century Gothic"/>
              <a:cs typeface="Century Gothic"/>
              <a:sym typeface="Century Gothic"/>
            </a:endParaRPr>
          </a:p>
        </p:txBody>
      </p:sp>
      <p:sp>
        <p:nvSpPr>
          <p:cNvPr id="300" name="Google Shape;300;p14"/>
          <p:cNvSpPr/>
          <p:nvPr/>
        </p:nvSpPr>
        <p:spPr>
          <a:xfrm>
            <a:off x="1907705" y="5157192"/>
            <a:ext cx="5923829" cy="423698"/>
          </a:xfrm>
          <a:prstGeom prst="rect">
            <a:avLst/>
          </a:prstGeom>
          <a:solidFill>
            <a:schemeClr val="lt1"/>
          </a:solidFill>
          <a:ln cap="flat" cmpd="sng" w="1587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1" sz="525">
              <a:solidFill>
                <a:schemeClr val="dk1"/>
              </a:solidFill>
              <a:latin typeface="Century Gothic"/>
              <a:ea typeface="Century Gothic"/>
              <a:cs typeface="Century Gothic"/>
              <a:sym typeface="Century Gothic"/>
            </a:endParaRPr>
          </a:p>
          <a:p>
            <a:pPr indent="0" lvl="0" marL="0" marR="0" rtl="0" algn="ctr">
              <a:spcBef>
                <a:spcPts val="0"/>
              </a:spcBef>
              <a:spcAft>
                <a:spcPts val="0"/>
              </a:spcAft>
              <a:buNone/>
            </a:pPr>
            <a:r>
              <a:rPr b="1" lang="de-DE" sz="900">
                <a:solidFill>
                  <a:schemeClr val="dk1"/>
                </a:solidFill>
                <a:latin typeface="Century Gothic"/>
                <a:ea typeface="Century Gothic"/>
                <a:cs typeface="Century Gothic"/>
                <a:sym typeface="Century Gothic"/>
              </a:rPr>
              <a:t>Dienste:</a:t>
            </a:r>
            <a:endParaRPr/>
          </a:p>
          <a:p>
            <a:pPr indent="0" lvl="0" marL="0" marR="0" rtl="0" algn="ctr">
              <a:spcBef>
                <a:spcPts val="0"/>
              </a:spcBef>
              <a:spcAft>
                <a:spcPts val="0"/>
              </a:spcAft>
              <a:buNone/>
            </a:pPr>
            <a:r>
              <a:rPr lang="de-DE" sz="750">
                <a:solidFill>
                  <a:schemeClr val="dk1"/>
                </a:solidFill>
                <a:latin typeface="Century Gothic"/>
                <a:ea typeface="Century Gothic"/>
                <a:cs typeface="Century Gothic"/>
                <a:sym typeface="Century Gothic"/>
              </a:rPr>
              <a:t>Q-Team, EDV-Team, Krisenteam, Gleichstellungsbeauftragte, Sicherheitsbeauftragter, </a:t>
            </a:r>
            <a:endParaRPr/>
          </a:p>
          <a:p>
            <a:pPr indent="0" lvl="0" marL="0" marR="0" rtl="0" algn="ctr">
              <a:spcBef>
                <a:spcPts val="0"/>
              </a:spcBef>
              <a:spcAft>
                <a:spcPts val="0"/>
              </a:spcAft>
              <a:buNone/>
            </a:pPr>
            <a:r>
              <a:t/>
            </a:r>
            <a:endParaRPr sz="750">
              <a:solidFill>
                <a:schemeClr val="dk1"/>
              </a:solidFill>
              <a:latin typeface="Century Gothic"/>
              <a:ea typeface="Century Gothic"/>
              <a:cs typeface="Century Gothic"/>
              <a:sym typeface="Century Gothic"/>
            </a:endParaRPr>
          </a:p>
        </p:txBody>
      </p:sp>
      <p:pic>
        <p:nvPicPr>
          <p:cNvPr id="301" name="Google Shape;301;p14"/>
          <p:cNvPicPr preferRelativeResize="0"/>
          <p:nvPr/>
        </p:nvPicPr>
        <p:blipFill rotWithShape="1">
          <a:blip r:embed="rId3">
            <a:alphaModFix/>
          </a:blip>
          <a:srcRect b="0" l="0" r="0" t="0"/>
          <a:stretch/>
        </p:blipFill>
        <p:spPr>
          <a:xfrm>
            <a:off x="8093028" y="773543"/>
            <a:ext cx="438229" cy="484791"/>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6" name="Shape 306"/>
        <p:cNvGrpSpPr/>
        <p:nvPr/>
      </p:nvGrpSpPr>
      <p:grpSpPr>
        <a:xfrm>
          <a:off x="0" y="0"/>
          <a:ext cx="0" cy="0"/>
          <a:chOff x="0" y="0"/>
          <a:chExt cx="0" cy="0"/>
        </a:xfrm>
      </p:grpSpPr>
      <p:sp>
        <p:nvSpPr>
          <p:cNvPr id="307" name="Google Shape;307;p15"/>
          <p:cNvSpPr txBox="1"/>
          <p:nvPr>
            <p:ph type="title"/>
          </p:nvPr>
        </p:nvSpPr>
        <p:spPr>
          <a:xfrm>
            <a:off x="1043490" y="197768"/>
            <a:ext cx="7024744" cy="11430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accent1"/>
              </a:buClr>
              <a:buSzPts val="4000"/>
              <a:buFont typeface="Century Gothic"/>
              <a:buNone/>
            </a:pPr>
            <a:r>
              <a:rPr lang="de-DE"/>
              <a:t>INNOVATION</a:t>
            </a:r>
            <a:endParaRPr/>
          </a:p>
        </p:txBody>
      </p:sp>
      <p:sp>
        <p:nvSpPr>
          <p:cNvPr id="308" name="Google Shape;308;p15"/>
          <p:cNvSpPr txBox="1"/>
          <p:nvPr>
            <p:ph idx="1" type="body"/>
          </p:nvPr>
        </p:nvSpPr>
        <p:spPr>
          <a:xfrm>
            <a:off x="1043492" y="2323652"/>
            <a:ext cx="5507239" cy="3508977"/>
          </a:xfrm>
          <a:prstGeom prst="rect">
            <a:avLst/>
          </a:prstGeom>
          <a:noFill/>
          <a:ln>
            <a:noFill/>
          </a:ln>
        </p:spPr>
        <p:txBody>
          <a:bodyPr anchorCtr="0" anchor="t" bIns="45700" lIns="91425" spcFirstLastPara="1" rIns="91425" wrap="square" tIns="45700">
            <a:normAutofit fontScale="40000" lnSpcReduction="20000"/>
          </a:bodyPr>
          <a:lstStyle/>
          <a:p>
            <a:pPr indent="-274319" lvl="0" marL="342900" rtl="0" algn="l">
              <a:spcBef>
                <a:spcPts val="0"/>
              </a:spcBef>
              <a:spcAft>
                <a:spcPts val="0"/>
              </a:spcAft>
              <a:buSzPct val="76000"/>
              <a:buChar char="🞇"/>
            </a:pPr>
            <a:r>
              <a:rPr lang="de-DE"/>
              <a:t>Alle am Schulleben Beteiligten erzeugen permanent Ideen und können diese jederzeit in der Steuergruppe vortragen.</a:t>
            </a:r>
            <a:endParaRPr/>
          </a:p>
          <a:p>
            <a:pPr indent="-274319" lvl="0" marL="342900" rtl="0" algn="l">
              <a:spcBef>
                <a:spcPts val="192"/>
              </a:spcBef>
              <a:spcAft>
                <a:spcPts val="0"/>
              </a:spcAft>
              <a:buSzPct val="76000"/>
              <a:buChar char="🞇"/>
            </a:pPr>
            <a:r>
              <a:rPr lang="de-DE"/>
              <a:t>Die Steuergruppe nimmt diese Ideen auf und diskutiert sie. (z.B. Warum wollen wir das? Warum können wir das? Warum … Etc.)(„Five-Why“-Methode)</a:t>
            </a:r>
            <a:endParaRPr/>
          </a:p>
          <a:p>
            <a:pPr indent="-274319" lvl="0" marL="342900" rtl="0" algn="l">
              <a:spcBef>
                <a:spcPts val="192"/>
              </a:spcBef>
              <a:spcAft>
                <a:spcPts val="0"/>
              </a:spcAft>
              <a:buSzPct val="76000"/>
              <a:buChar char="🞇"/>
            </a:pPr>
            <a:r>
              <a:rPr lang="de-DE"/>
              <a:t>Wenn die Ideen in der Steuergruppe resonanzfähig sind, werden sog. „Projektaufträge“ formuliert (Ziele, Laufzeit, Ressourcen, Evaluation, etc.). Sind die Ideen in der Steuergruppe nicht resonanzfähig (z.B. nicht machbar, jetzt nicht machbar, nicht zielkonform, nicht leitbildkonform, etc.), werden Sie zurückgestellt oder verworfen. Ideengeber erhalten hierüber ein qualifiziertes Feedback.</a:t>
            </a:r>
            <a:endParaRPr/>
          </a:p>
          <a:p>
            <a:pPr indent="-274319" lvl="0" marL="342900" rtl="0" algn="l">
              <a:spcBef>
                <a:spcPts val="192"/>
              </a:spcBef>
              <a:spcAft>
                <a:spcPts val="0"/>
              </a:spcAft>
              <a:buSzPct val="76000"/>
              <a:buChar char="🞇"/>
            </a:pPr>
            <a:r>
              <a:rPr lang="de-DE"/>
              <a:t>Projektaufträge werden in der Gesamtlehrerkonferenz von einem Mitglied der Steuergruppe vorgestellt (GLK) und danach im Lehrerzimmer ausgehängt. Wenn sich die notwendige Zahl an Kollegen findet, die im Projekt mitarbeiten wollen, findet eine konstituierende Sitzung unter Teilnahme der Schulleitung statt. Die Projektgruppe nimmt anschließend ihre Arbeit auf. Wenn sich die notwendige Zahl an Kollegen nicht findet, war das Projekt im Kollegium nicht resonanzfähig und wird deshalb verworfen. </a:t>
            </a:r>
            <a:endParaRPr/>
          </a:p>
          <a:p>
            <a:pPr indent="-274319" lvl="0" marL="342900" rtl="0" algn="l">
              <a:spcBef>
                <a:spcPts val="192"/>
              </a:spcBef>
              <a:spcAft>
                <a:spcPts val="0"/>
              </a:spcAft>
              <a:buSzPct val="76000"/>
              <a:buChar char="🞇"/>
            </a:pPr>
            <a:r>
              <a:rPr lang="de-DE"/>
              <a:t>Bei Projekten, die in die Nachhaltigkeit geführt werden sollen, stellt die Projektgruppe ihre Evaluationsergebnisse zum festgesetzten Zeitpunkt in der GLK kurz vor. Fasst die GLK einen Nachhaltigkeitsbeschluss, wird das Projekt fest in das Programm der Schule aufgenommen. Falls nicht, läuft das Projekt aus.</a:t>
            </a:r>
            <a:endParaRPr/>
          </a:p>
          <a:p>
            <a:pPr indent="-274319" lvl="0" marL="342900" rtl="0" algn="l">
              <a:spcBef>
                <a:spcPts val="192"/>
              </a:spcBef>
              <a:spcAft>
                <a:spcPts val="0"/>
              </a:spcAft>
              <a:buSzPct val="76000"/>
              <a:buChar char="🞇"/>
            </a:pPr>
            <a:r>
              <a:rPr lang="de-DE"/>
              <a:t>Die Steuergruppe besteht aus 5 Personen. Zur Besetzung der Steuergruppe kann die GLK Empfehlungen abgeben. Die letztendliche Personalentscheidung obliegt der Schulleitung. Ein Mitglied der Schulleitung nimmt auf Augenhöhe  stimmberechtigt an den Sitzungen der Steuergruppe teil.</a:t>
            </a:r>
            <a:endParaRPr/>
          </a:p>
        </p:txBody>
      </p:sp>
      <p:grpSp>
        <p:nvGrpSpPr>
          <p:cNvPr id="309" name="Google Shape;309;p15"/>
          <p:cNvGrpSpPr/>
          <p:nvPr/>
        </p:nvGrpSpPr>
        <p:grpSpPr>
          <a:xfrm>
            <a:off x="6510218" y="2053549"/>
            <a:ext cx="1905347" cy="3537684"/>
            <a:chOff x="1514525" y="1475492"/>
            <a:chExt cx="1905347" cy="3537684"/>
          </a:xfrm>
        </p:grpSpPr>
        <p:sp>
          <p:nvSpPr>
            <p:cNvPr id="310" name="Google Shape;310;p15"/>
            <p:cNvSpPr/>
            <p:nvPr/>
          </p:nvSpPr>
          <p:spPr>
            <a:xfrm>
              <a:off x="1763688" y="2204864"/>
              <a:ext cx="1512168" cy="936104"/>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ctr">
                <a:spcBef>
                  <a:spcPts val="0"/>
                </a:spcBef>
                <a:spcAft>
                  <a:spcPts val="0"/>
                </a:spcAft>
                <a:buNone/>
              </a:pPr>
              <a:r>
                <a:rPr lang="de-DE" sz="1050">
                  <a:solidFill>
                    <a:schemeClr val="lt1"/>
                  </a:solidFill>
                  <a:latin typeface="Century Gothic"/>
                  <a:ea typeface="Century Gothic"/>
                  <a:cs typeface="Century Gothic"/>
                  <a:sym typeface="Century Gothic"/>
                </a:rPr>
                <a:t>Steuergruppe</a:t>
              </a:r>
              <a:endParaRPr sz="1200">
                <a:solidFill>
                  <a:schemeClr val="lt1"/>
                </a:solidFill>
                <a:latin typeface="Century Gothic"/>
                <a:ea typeface="Century Gothic"/>
                <a:cs typeface="Century Gothic"/>
                <a:sym typeface="Century Gothic"/>
              </a:endParaRPr>
            </a:p>
          </p:txBody>
        </p:sp>
        <p:sp>
          <p:nvSpPr>
            <p:cNvPr id="311" name="Google Shape;311;p15"/>
            <p:cNvSpPr/>
            <p:nvPr/>
          </p:nvSpPr>
          <p:spPr>
            <a:xfrm>
              <a:off x="1763688" y="3356992"/>
              <a:ext cx="1512168" cy="936104"/>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ctr">
                <a:spcBef>
                  <a:spcPts val="0"/>
                </a:spcBef>
                <a:spcAft>
                  <a:spcPts val="0"/>
                </a:spcAft>
                <a:buNone/>
              </a:pPr>
              <a:r>
                <a:rPr lang="de-DE" sz="1000">
                  <a:solidFill>
                    <a:schemeClr val="lt1"/>
                  </a:solidFill>
                  <a:latin typeface="Century Gothic"/>
                  <a:ea typeface="Century Gothic"/>
                  <a:cs typeface="Century Gothic"/>
                  <a:sym typeface="Century Gothic"/>
                </a:rPr>
                <a:t>Projektgruppe </a:t>
              </a:r>
              <a:r>
                <a:rPr lang="de-DE" sz="1200">
                  <a:solidFill>
                    <a:schemeClr val="lt1"/>
                  </a:solidFill>
                  <a:latin typeface="Century Gothic"/>
                  <a:ea typeface="Century Gothic"/>
                  <a:cs typeface="Century Gothic"/>
                  <a:sym typeface="Century Gothic"/>
                </a:rPr>
                <a:t>1</a:t>
              </a:r>
              <a:endParaRPr sz="1200">
                <a:solidFill>
                  <a:schemeClr val="lt1"/>
                </a:solidFill>
                <a:latin typeface="Century Gothic"/>
                <a:ea typeface="Century Gothic"/>
                <a:cs typeface="Century Gothic"/>
                <a:sym typeface="Century Gothic"/>
              </a:endParaRPr>
            </a:p>
          </p:txBody>
        </p:sp>
        <p:sp>
          <p:nvSpPr>
            <p:cNvPr id="312" name="Google Shape;312;p15"/>
            <p:cNvSpPr/>
            <p:nvPr/>
          </p:nvSpPr>
          <p:spPr>
            <a:xfrm>
              <a:off x="1763688" y="3717032"/>
              <a:ext cx="1512168" cy="936104"/>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ctr">
                <a:spcBef>
                  <a:spcPts val="0"/>
                </a:spcBef>
                <a:spcAft>
                  <a:spcPts val="0"/>
                </a:spcAft>
                <a:buNone/>
              </a:pPr>
              <a:r>
                <a:rPr lang="de-DE" sz="1000">
                  <a:solidFill>
                    <a:schemeClr val="lt1"/>
                  </a:solidFill>
                  <a:latin typeface="Century Gothic"/>
                  <a:ea typeface="Century Gothic"/>
                  <a:cs typeface="Century Gothic"/>
                  <a:sym typeface="Century Gothic"/>
                </a:rPr>
                <a:t>Projektgruppe </a:t>
              </a:r>
              <a:endParaRPr sz="1200">
                <a:solidFill>
                  <a:schemeClr val="lt1"/>
                </a:solidFill>
                <a:latin typeface="Century Gothic"/>
                <a:ea typeface="Century Gothic"/>
                <a:cs typeface="Century Gothic"/>
                <a:sym typeface="Century Gothic"/>
              </a:endParaRPr>
            </a:p>
          </p:txBody>
        </p:sp>
        <p:sp>
          <p:nvSpPr>
            <p:cNvPr id="313" name="Google Shape;313;p15"/>
            <p:cNvSpPr/>
            <p:nvPr/>
          </p:nvSpPr>
          <p:spPr>
            <a:xfrm>
              <a:off x="1763688" y="4077072"/>
              <a:ext cx="1512168" cy="936104"/>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ctr">
                <a:spcBef>
                  <a:spcPts val="0"/>
                </a:spcBef>
                <a:spcAft>
                  <a:spcPts val="0"/>
                </a:spcAft>
                <a:buNone/>
              </a:pPr>
              <a:r>
                <a:rPr lang="de-DE" sz="1000">
                  <a:solidFill>
                    <a:schemeClr val="lt1"/>
                  </a:solidFill>
                  <a:latin typeface="Century Gothic"/>
                  <a:ea typeface="Century Gothic"/>
                  <a:cs typeface="Century Gothic"/>
                  <a:sym typeface="Century Gothic"/>
                </a:rPr>
                <a:t>Projektgruppe </a:t>
              </a:r>
              <a:endParaRPr sz="1000">
                <a:solidFill>
                  <a:schemeClr val="lt1"/>
                </a:solidFill>
                <a:latin typeface="Century Gothic"/>
                <a:ea typeface="Century Gothic"/>
                <a:cs typeface="Century Gothic"/>
                <a:sym typeface="Century Gothic"/>
              </a:endParaRPr>
            </a:p>
          </p:txBody>
        </p:sp>
        <p:sp>
          <p:nvSpPr>
            <p:cNvPr id="314" name="Google Shape;314;p15"/>
            <p:cNvSpPr txBox="1"/>
            <p:nvPr/>
          </p:nvSpPr>
          <p:spPr>
            <a:xfrm>
              <a:off x="1582179" y="1475492"/>
              <a:ext cx="1189621"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de-DE" sz="1800">
                  <a:solidFill>
                    <a:schemeClr val="dk1"/>
                  </a:solidFill>
                  <a:latin typeface="Century Gothic"/>
                  <a:ea typeface="Century Gothic"/>
                  <a:cs typeface="Century Gothic"/>
                  <a:sym typeface="Century Gothic"/>
                </a:rPr>
                <a:t>Innovation</a:t>
              </a:r>
              <a:endParaRPr sz="1800">
                <a:solidFill>
                  <a:schemeClr val="dk1"/>
                </a:solidFill>
                <a:latin typeface="Century Gothic"/>
                <a:ea typeface="Century Gothic"/>
                <a:cs typeface="Century Gothic"/>
                <a:sym typeface="Century Gothic"/>
              </a:endParaRPr>
            </a:p>
          </p:txBody>
        </p:sp>
        <p:sp>
          <p:nvSpPr>
            <p:cNvPr id="315" name="Google Shape;315;p15"/>
            <p:cNvSpPr/>
            <p:nvPr/>
          </p:nvSpPr>
          <p:spPr>
            <a:xfrm>
              <a:off x="2963116" y="2132856"/>
              <a:ext cx="456756" cy="432048"/>
            </a:xfrm>
            <a:prstGeom prst="ellipse">
              <a:avLst/>
            </a:prstGeom>
            <a:solidFill>
              <a:srgbClr val="4A6300"/>
            </a:solidFill>
            <a:ln cap="flat" cmpd="sng" w="952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ctr">
                <a:spcBef>
                  <a:spcPts val="0"/>
                </a:spcBef>
                <a:spcAft>
                  <a:spcPts val="0"/>
                </a:spcAft>
                <a:buNone/>
              </a:pPr>
              <a:r>
                <a:rPr lang="de-DE" sz="600">
                  <a:solidFill>
                    <a:schemeClr val="lt1"/>
                  </a:solidFill>
                  <a:latin typeface="Century Gothic"/>
                  <a:ea typeface="Century Gothic"/>
                  <a:cs typeface="Century Gothic"/>
                  <a:sym typeface="Century Gothic"/>
                </a:rPr>
                <a:t>SL</a:t>
              </a:r>
              <a:endParaRPr/>
            </a:p>
          </p:txBody>
        </p:sp>
        <p:sp>
          <p:nvSpPr>
            <p:cNvPr id="316" name="Google Shape;316;p15"/>
            <p:cNvSpPr txBox="1"/>
            <p:nvPr/>
          </p:nvSpPr>
          <p:spPr>
            <a:xfrm>
              <a:off x="1514525" y="1772816"/>
              <a:ext cx="1675459"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de-DE" sz="1400">
                  <a:solidFill>
                    <a:schemeClr val="dk1"/>
                  </a:solidFill>
                  <a:latin typeface="Century Gothic"/>
                  <a:ea typeface="Century Gothic"/>
                  <a:cs typeface="Century Gothic"/>
                  <a:sym typeface="Century Gothic"/>
                </a:rPr>
                <a:t>(Ideen/Aufträge)</a:t>
              </a:r>
              <a:endParaRPr sz="1400">
                <a:solidFill>
                  <a:schemeClr val="dk1"/>
                </a:solidFill>
                <a:latin typeface="Century Gothic"/>
                <a:ea typeface="Century Gothic"/>
                <a:cs typeface="Century Gothic"/>
                <a:sym typeface="Century Gothic"/>
              </a:endParaRPr>
            </a:p>
          </p:txBody>
        </p:sp>
      </p:grpSp>
      <p:sp>
        <p:nvSpPr>
          <p:cNvPr id="317" name="Google Shape;317;p15"/>
          <p:cNvSpPr txBox="1"/>
          <p:nvPr/>
        </p:nvSpPr>
        <p:spPr>
          <a:xfrm>
            <a:off x="1075861" y="1270501"/>
            <a:ext cx="7200800" cy="64633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de-DE" sz="1800">
                <a:solidFill>
                  <a:srgbClr val="74A50F"/>
                </a:solidFill>
                <a:latin typeface="Century Gothic"/>
                <a:ea typeface="Century Gothic"/>
                <a:cs typeface="Century Gothic"/>
                <a:sym typeface="Century Gothic"/>
              </a:rPr>
              <a:t>Innovationen werden von einer breiten Basis getragen und planvoll bzw. nachhaltig umgesetzt.</a:t>
            </a:r>
            <a:endParaRPr sz="1800">
              <a:solidFill>
                <a:srgbClr val="74A50F"/>
              </a:solidFill>
              <a:latin typeface="Century Gothic"/>
              <a:ea typeface="Century Gothic"/>
              <a:cs typeface="Century Gothic"/>
              <a:sym typeface="Century Gothic"/>
            </a:endParaRPr>
          </a:p>
        </p:txBody>
      </p:sp>
      <p:pic>
        <p:nvPicPr>
          <p:cNvPr id="318" name="Google Shape;318;p15"/>
          <p:cNvPicPr preferRelativeResize="0"/>
          <p:nvPr/>
        </p:nvPicPr>
        <p:blipFill rotWithShape="1">
          <a:blip r:embed="rId3">
            <a:alphaModFix/>
          </a:blip>
          <a:srcRect b="0" l="0" r="0" t="0"/>
          <a:stretch/>
        </p:blipFill>
        <p:spPr>
          <a:xfrm>
            <a:off x="8093028" y="773543"/>
            <a:ext cx="438229" cy="484791"/>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3" name="Shape 323"/>
        <p:cNvGrpSpPr/>
        <p:nvPr/>
      </p:nvGrpSpPr>
      <p:grpSpPr>
        <a:xfrm>
          <a:off x="0" y="0"/>
          <a:ext cx="0" cy="0"/>
          <a:chOff x="0" y="0"/>
          <a:chExt cx="0" cy="0"/>
        </a:xfrm>
      </p:grpSpPr>
      <p:sp>
        <p:nvSpPr>
          <p:cNvPr id="324" name="Google Shape;324;p16"/>
          <p:cNvSpPr txBox="1"/>
          <p:nvPr>
            <p:ph type="title"/>
          </p:nvPr>
        </p:nvSpPr>
        <p:spPr>
          <a:xfrm>
            <a:off x="1043490" y="197768"/>
            <a:ext cx="7024744" cy="11430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accent1"/>
              </a:buClr>
              <a:buSzPts val="4000"/>
              <a:buFont typeface="Century Gothic"/>
              <a:buNone/>
            </a:pPr>
            <a:r>
              <a:rPr lang="de-DE"/>
              <a:t>IMPLEMENTIERUNG</a:t>
            </a:r>
            <a:endParaRPr/>
          </a:p>
        </p:txBody>
      </p:sp>
      <p:sp>
        <p:nvSpPr>
          <p:cNvPr id="325" name="Google Shape;325;p16"/>
          <p:cNvSpPr txBox="1"/>
          <p:nvPr>
            <p:ph idx="1" type="body"/>
          </p:nvPr>
        </p:nvSpPr>
        <p:spPr>
          <a:xfrm>
            <a:off x="1043493" y="2574195"/>
            <a:ext cx="4248587" cy="3258433"/>
          </a:xfrm>
          <a:prstGeom prst="rect">
            <a:avLst/>
          </a:prstGeom>
          <a:noFill/>
          <a:ln>
            <a:noFill/>
          </a:ln>
        </p:spPr>
        <p:txBody>
          <a:bodyPr anchorCtr="0" anchor="t" bIns="45700" lIns="91425" spcFirstLastPara="1" rIns="91425" wrap="square" tIns="45700">
            <a:normAutofit fontScale="47500" lnSpcReduction="20000"/>
          </a:bodyPr>
          <a:lstStyle/>
          <a:p>
            <a:pPr indent="-274319" lvl="0" marL="342900" rtl="0" algn="l">
              <a:spcBef>
                <a:spcPts val="0"/>
              </a:spcBef>
              <a:spcAft>
                <a:spcPts val="0"/>
              </a:spcAft>
              <a:buSzPct val="76000"/>
              <a:buChar char="🞇"/>
            </a:pPr>
            <a:r>
              <a:rPr lang="de-DE"/>
              <a:t>Fachteams nutzen vorrangig SCRUM als Projekt-Management-Methode.</a:t>
            </a:r>
            <a:endParaRPr/>
          </a:p>
          <a:p>
            <a:pPr indent="-274319" lvl="0" marL="342900" rtl="0" algn="l">
              <a:spcBef>
                <a:spcPts val="228"/>
              </a:spcBef>
              <a:spcAft>
                <a:spcPts val="0"/>
              </a:spcAft>
              <a:buSzPct val="76000"/>
              <a:buChar char="🞇"/>
            </a:pPr>
            <a:r>
              <a:rPr lang="de-DE"/>
              <a:t>Sie erzeugen in ständiger Rückkopplung mit dem Unterricht Kompetenzraster, Lernwegelisten, Lernjobs, Bausteinprojekte, Lernpläne, Kompetenzchecks, u.v.m.</a:t>
            </a:r>
            <a:endParaRPr/>
          </a:p>
          <a:p>
            <a:pPr indent="-274319" lvl="0" marL="342900" rtl="0" algn="l">
              <a:spcBef>
                <a:spcPts val="228"/>
              </a:spcBef>
              <a:spcAft>
                <a:spcPts val="0"/>
              </a:spcAft>
              <a:buSzPct val="76000"/>
              <a:buChar char="🞇"/>
            </a:pPr>
            <a:r>
              <a:rPr lang="de-DE"/>
              <a:t>Jedes  Fachteam entwickelt  teamintern verbindliche Qualitätskriterien (lokale DODs).</a:t>
            </a:r>
            <a:endParaRPr/>
          </a:p>
          <a:p>
            <a:pPr indent="-274319" lvl="0" marL="342900" rtl="0" algn="l">
              <a:spcBef>
                <a:spcPts val="228"/>
              </a:spcBef>
              <a:spcAft>
                <a:spcPts val="0"/>
              </a:spcAft>
              <a:buSzPct val="76000"/>
              <a:buChar char="🞇"/>
            </a:pPr>
            <a:r>
              <a:rPr lang="de-DE"/>
              <a:t>Jedes Fachteam besteht, wenn möglich, aus Entwicklern, einem  prozessverantwortlichen Team-SCRUM-MASTER und einem  fachverantwortlichen PRODUCT-OWNER. Alle Teilnehmer begegnen sich in ihrer jeweiligen Rolle auf Augenhöhe.</a:t>
            </a:r>
            <a:endParaRPr/>
          </a:p>
          <a:p>
            <a:pPr indent="-274319" lvl="0" marL="342900" rtl="0" algn="l">
              <a:spcBef>
                <a:spcPts val="228"/>
              </a:spcBef>
              <a:spcAft>
                <a:spcPts val="0"/>
              </a:spcAft>
              <a:buSzPct val="76000"/>
              <a:buChar char="🞇"/>
            </a:pPr>
            <a:r>
              <a:rPr lang="de-DE"/>
              <a:t>Die Team-SCRUM-MASTER aller Fachteams bilden die SCRUM-MASTER-RUNDE. Dort tauschen sie sich regelmäßig über ihre Erfahrungen aus.</a:t>
            </a:r>
            <a:endParaRPr/>
          </a:p>
          <a:p>
            <a:pPr indent="-274319" lvl="0" marL="342900" rtl="0" algn="l">
              <a:spcBef>
                <a:spcPts val="228"/>
              </a:spcBef>
              <a:spcAft>
                <a:spcPts val="0"/>
              </a:spcAft>
              <a:buSzPct val="76000"/>
              <a:buChar char="🞇"/>
            </a:pPr>
            <a:r>
              <a:rPr lang="de-DE"/>
              <a:t>Die PRODUCT-OWNER aller Fachteams bilden die PRODUCT-OWNER-Runde (PO-Runde). Dort tauschen sie sich regelmäßig über ihre Erfahrungen aus und entwickeln schulweit verbindliche Qualitätskriterien (globale DODs). Teams, die keinen „PO“ haben, entsenden einen Vertreter in die PO-Runde.</a:t>
            </a:r>
            <a:endParaRPr/>
          </a:p>
          <a:p>
            <a:pPr indent="-219303" lvl="0" marL="342900" rtl="0" algn="l">
              <a:spcBef>
                <a:spcPts val="228"/>
              </a:spcBef>
              <a:spcAft>
                <a:spcPts val="0"/>
              </a:spcAft>
              <a:buSzPct val="76000"/>
              <a:buNone/>
            </a:pPr>
            <a:r>
              <a:t/>
            </a:r>
            <a:endParaRPr/>
          </a:p>
          <a:p>
            <a:pPr indent="-219303" lvl="0" marL="342900" rtl="0" algn="l">
              <a:spcBef>
                <a:spcPts val="228"/>
              </a:spcBef>
              <a:spcAft>
                <a:spcPts val="0"/>
              </a:spcAft>
              <a:buSzPct val="76000"/>
              <a:buNone/>
            </a:pPr>
            <a:r>
              <a:t/>
            </a:r>
            <a:endParaRPr/>
          </a:p>
        </p:txBody>
      </p:sp>
      <p:sp>
        <p:nvSpPr>
          <p:cNvPr id="326" name="Google Shape;326;p16"/>
          <p:cNvSpPr txBox="1"/>
          <p:nvPr/>
        </p:nvSpPr>
        <p:spPr>
          <a:xfrm>
            <a:off x="1075861" y="1270501"/>
            <a:ext cx="7200800" cy="120032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de-DE" sz="1800">
                <a:solidFill>
                  <a:srgbClr val="74A50F"/>
                </a:solidFill>
                <a:latin typeface="Century Gothic"/>
                <a:ea typeface="Century Gothic"/>
                <a:cs typeface="Century Gothic"/>
                <a:sym typeface="Century Gothic"/>
              </a:rPr>
              <a:t>Alle für die Gestaltung von Unterricht notwendigen Voraussetzungen (z.B. Kompetenzraster, Materialien, etc.) werden in fachbezogenen Teams geschaffen und mit reflektierter Erfahrung weiterentwickelt.</a:t>
            </a:r>
            <a:endParaRPr sz="1800">
              <a:solidFill>
                <a:srgbClr val="74A50F"/>
              </a:solidFill>
              <a:latin typeface="Century Gothic"/>
              <a:ea typeface="Century Gothic"/>
              <a:cs typeface="Century Gothic"/>
              <a:sym typeface="Century Gothic"/>
            </a:endParaRPr>
          </a:p>
        </p:txBody>
      </p:sp>
      <p:grpSp>
        <p:nvGrpSpPr>
          <p:cNvPr id="327" name="Google Shape;327;p16"/>
          <p:cNvGrpSpPr/>
          <p:nvPr/>
        </p:nvGrpSpPr>
        <p:grpSpPr>
          <a:xfrm>
            <a:off x="5436096" y="2317522"/>
            <a:ext cx="3024336" cy="3537684"/>
            <a:chOff x="3635896" y="1475492"/>
            <a:chExt cx="3024336" cy="3537684"/>
          </a:xfrm>
        </p:grpSpPr>
        <p:sp>
          <p:nvSpPr>
            <p:cNvPr id="328" name="Google Shape;328;p16"/>
            <p:cNvSpPr txBox="1"/>
            <p:nvPr/>
          </p:nvSpPr>
          <p:spPr>
            <a:xfrm>
              <a:off x="3981729" y="1475492"/>
              <a:ext cx="1814407"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de-DE" sz="1800">
                  <a:solidFill>
                    <a:schemeClr val="dk1"/>
                  </a:solidFill>
                  <a:latin typeface="Century Gothic"/>
                  <a:ea typeface="Century Gothic"/>
                  <a:cs typeface="Century Gothic"/>
                  <a:sym typeface="Century Gothic"/>
                </a:rPr>
                <a:t>Implementierung</a:t>
              </a:r>
              <a:endParaRPr sz="1800">
                <a:solidFill>
                  <a:schemeClr val="dk1"/>
                </a:solidFill>
                <a:latin typeface="Century Gothic"/>
                <a:ea typeface="Century Gothic"/>
                <a:cs typeface="Century Gothic"/>
                <a:sym typeface="Century Gothic"/>
              </a:endParaRPr>
            </a:p>
          </p:txBody>
        </p:sp>
        <p:sp>
          <p:nvSpPr>
            <p:cNvPr id="329" name="Google Shape;329;p16"/>
            <p:cNvSpPr/>
            <p:nvPr/>
          </p:nvSpPr>
          <p:spPr>
            <a:xfrm>
              <a:off x="3635896" y="2492896"/>
              <a:ext cx="1440160" cy="864096"/>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ctr">
                <a:spcBef>
                  <a:spcPts val="0"/>
                </a:spcBef>
                <a:spcAft>
                  <a:spcPts val="0"/>
                </a:spcAft>
                <a:buNone/>
              </a:pPr>
              <a:r>
                <a:rPr lang="de-DE" sz="1200">
                  <a:solidFill>
                    <a:schemeClr val="lt1"/>
                  </a:solidFill>
                  <a:latin typeface="Century Gothic"/>
                  <a:ea typeface="Century Gothic"/>
                  <a:cs typeface="Century Gothic"/>
                  <a:sym typeface="Century Gothic"/>
                </a:rPr>
                <a:t>SCRUM-MASTER-</a:t>
              </a:r>
              <a:endParaRPr/>
            </a:p>
            <a:p>
              <a:pPr indent="0" lvl="0" marL="0" marR="0" rtl="0" algn="ctr">
                <a:spcBef>
                  <a:spcPts val="0"/>
                </a:spcBef>
                <a:spcAft>
                  <a:spcPts val="0"/>
                </a:spcAft>
                <a:buNone/>
              </a:pPr>
              <a:r>
                <a:rPr lang="de-DE" sz="1200">
                  <a:solidFill>
                    <a:schemeClr val="lt1"/>
                  </a:solidFill>
                  <a:latin typeface="Century Gothic"/>
                  <a:ea typeface="Century Gothic"/>
                  <a:cs typeface="Century Gothic"/>
                  <a:sym typeface="Century Gothic"/>
                </a:rPr>
                <a:t>RUNDE</a:t>
              </a:r>
              <a:endParaRPr sz="1200">
                <a:solidFill>
                  <a:schemeClr val="lt1"/>
                </a:solidFill>
                <a:latin typeface="Century Gothic"/>
                <a:ea typeface="Century Gothic"/>
                <a:cs typeface="Century Gothic"/>
                <a:sym typeface="Century Gothic"/>
              </a:endParaRPr>
            </a:p>
          </p:txBody>
        </p:sp>
        <p:sp>
          <p:nvSpPr>
            <p:cNvPr id="330" name="Google Shape;330;p16"/>
            <p:cNvSpPr/>
            <p:nvPr/>
          </p:nvSpPr>
          <p:spPr>
            <a:xfrm>
              <a:off x="5220072" y="2492896"/>
              <a:ext cx="1440160" cy="864096"/>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ctr">
                <a:spcBef>
                  <a:spcPts val="0"/>
                </a:spcBef>
                <a:spcAft>
                  <a:spcPts val="0"/>
                </a:spcAft>
                <a:buNone/>
              </a:pPr>
              <a:r>
                <a:rPr lang="de-DE" sz="1200">
                  <a:solidFill>
                    <a:schemeClr val="lt1"/>
                  </a:solidFill>
                  <a:latin typeface="Century Gothic"/>
                  <a:ea typeface="Century Gothic"/>
                  <a:cs typeface="Century Gothic"/>
                  <a:sym typeface="Century Gothic"/>
                </a:rPr>
                <a:t>PRODUCT-</a:t>
              </a:r>
              <a:endParaRPr/>
            </a:p>
            <a:p>
              <a:pPr indent="0" lvl="0" marL="0" marR="0" rtl="0" algn="ctr">
                <a:spcBef>
                  <a:spcPts val="0"/>
                </a:spcBef>
                <a:spcAft>
                  <a:spcPts val="0"/>
                </a:spcAft>
                <a:buNone/>
              </a:pPr>
              <a:r>
                <a:rPr lang="de-DE" sz="1200">
                  <a:solidFill>
                    <a:schemeClr val="lt1"/>
                  </a:solidFill>
                  <a:latin typeface="Century Gothic"/>
                  <a:ea typeface="Century Gothic"/>
                  <a:cs typeface="Century Gothic"/>
                  <a:sym typeface="Century Gothic"/>
                </a:rPr>
                <a:t>OWNER-</a:t>
              </a:r>
              <a:endParaRPr/>
            </a:p>
            <a:p>
              <a:pPr indent="0" lvl="0" marL="0" marR="0" rtl="0" algn="ctr">
                <a:spcBef>
                  <a:spcPts val="0"/>
                </a:spcBef>
                <a:spcAft>
                  <a:spcPts val="0"/>
                </a:spcAft>
                <a:buNone/>
              </a:pPr>
              <a:r>
                <a:rPr lang="de-DE" sz="1200">
                  <a:solidFill>
                    <a:schemeClr val="lt1"/>
                  </a:solidFill>
                  <a:latin typeface="Century Gothic"/>
                  <a:ea typeface="Century Gothic"/>
                  <a:cs typeface="Century Gothic"/>
                  <a:sym typeface="Century Gothic"/>
                </a:rPr>
                <a:t>RUNDE</a:t>
              </a:r>
              <a:endParaRPr/>
            </a:p>
          </p:txBody>
        </p:sp>
        <p:sp>
          <p:nvSpPr>
            <p:cNvPr id="331" name="Google Shape;331;p16"/>
            <p:cNvSpPr/>
            <p:nvPr/>
          </p:nvSpPr>
          <p:spPr>
            <a:xfrm>
              <a:off x="4355976" y="3429000"/>
              <a:ext cx="1440160" cy="864096"/>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ctr">
                <a:spcBef>
                  <a:spcPts val="0"/>
                </a:spcBef>
                <a:spcAft>
                  <a:spcPts val="0"/>
                </a:spcAft>
                <a:buNone/>
              </a:pPr>
              <a:r>
                <a:rPr lang="de-DE" sz="1200">
                  <a:solidFill>
                    <a:schemeClr val="lt1"/>
                  </a:solidFill>
                  <a:latin typeface="Century Gothic"/>
                  <a:ea typeface="Century Gothic"/>
                  <a:cs typeface="Century Gothic"/>
                  <a:sym typeface="Century Gothic"/>
                </a:rPr>
                <a:t>SCRUM-</a:t>
              </a:r>
              <a:endParaRPr/>
            </a:p>
            <a:p>
              <a:pPr indent="0" lvl="0" marL="0" marR="0" rtl="0" algn="ctr">
                <a:spcBef>
                  <a:spcPts val="0"/>
                </a:spcBef>
                <a:spcAft>
                  <a:spcPts val="0"/>
                </a:spcAft>
                <a:buNone/>
              </a:pPr>
              <a:r>
                <a:rPr lang="de-DE" sz="1200">
                  <a:solidFill>
                    <a:schemeClr val="lt1"/>
                  </a:solidFill>
                  <a:latin typeface="Century Gothic"/>
                  <a:ea typeface="Century Gothic"/>
                  <a:cs typeface="Century Gothic"/>
                  <a:sym typeface="Century Gothic"/>
                </a:rPr>
                <a:t>TEAMS</a:t>
              </a:r>
              <a:endParaRPr/>
            </a:p>
          </p:txBody>
        </p:sp>
        <p:sp>
          <p:nvSpPr>
            <p:cNvPr id="332" name="Google Shape;332;p16"/>
            <p:cNvSpPr/>
            <p:nvPr/>
          </p:nvSpPr>
          <p:spPr>
            <a:xfrm>
              <a:off x="4355976" y="3789040"/>
              <a:ext cx="1440160" cy="864096"/>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ctr">
                <a:spcBef>
                  <a:spcPts val="0"/>
                </a:spcBef>
                <a:spcAft>
                  <a:spcPts val="0"/>
                </a:spcAft>
                <a:buNone/>
              </a:pPr>
              <a:r>
                <a:rPr lang="de-DE" sz="1200">
                  <a:solidFill>
                    <a:schemeClr val="lt1"/>
                  </a:solidFill>
                  <a:latin typeface="Century Gothic"/>
                  <a:ea typeface="Century Gothic"/>
                  <a:cs typeface="Century Gothic"/>
                  <a:sym typeface="Century Gothic"/>
                </a:rPr>
                <a:t>SCRUM-</a:t>
              </a:r>
              <a:endParaRPr/>
            </a:p>
          </p:txBody>
        </p:sp>
        <p:sp>
          <p:nvSpPr>
            <p:cNvPr id="333" name="Google Shape;333;p16"/>
            <p:cNvSpPr/>
            <p:nvPr/>
          </p:nvSpPr>
          <p:spPr>
            <a:xfrm>
              <a:off x="4355976" y="4149080"/>
              <a:ext cx="1440160" cy="864096"/>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ctr">
                <a:spcBef>
                  <a:spcPts val="0"/>
                </a:spcBef>
                <a:spcAft>
                  <a:spcPts val="0"/>
                </a:spcAft>
                <a:buNone/>
              </a:pPr>
              <a:r>
                <a:rPr lang="de-DE" sz="1200">
                  <a:solidFill>
                    <a:schemeClr val="lt1"/>
                  </a:solidFill>
                  <a:latin typeface="Century Gothic"/>
                  <a:ea typeface="Century Gothic"/>
                  <a:cs typeface="Century Gothic"/>
                  <a:sym typeface="Century Gothic"/>
                </a:rPr>
                <a:t>SCRUM-Team</a:t>
              </a:r>
              <a:endParaRPr/>
            </a:p>
          </p:txBody>
        </p:sp>
        <p:sp>
          <p:nvSpPr>
            <p:cNvPr id="334" name="Google Shape;334;p16"/>
            <p:cNvSpPr/>
            <p:nvPr/>
          </p:nvSpPr>
          <p:spPr>
            <a:xfrm>
              <a:off x="5555404" y="3284984"/>
              <a:ext cx="456756" cy="432048"/>
            </a:xfrm>
            <a:prstGeom prst="ellipse">
              <a:avLst/>
            </a:prstGeom>
            <a:solidFill>
              <a:srgbClr val="4A6300"/>
            </a:solidFill>
            <a:ln cap="flat" cmpd="sng" w="952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ctr">
                <a:spcBef>
                  <a:spcPts val="0"/>
                </a:spcBef>
                <a:spcAft>
                  <a:spcPts val="0"/>
                </a:spcAft>
                <a:buNone/>
              </a:pPr>
              <a:r>
                <a:rPr lang="de-DE" sz="600">
                  <a:solidFill>
                    <a:schemeClr val="lt1"/>
                  </a:solidFill>
                  <a:latin typeface="Century Gothic"/>
                  <a:ea typeface="Century Gothic"/>
                  <a:cs typeface="Century Gothic"/>
                  <a:sym typeface="Century Gothic"/>
                </a:rPr>
                <a:t>PO</a:t>
              </a:r>
              <a:endParaRPr/>
            </a:p>
          </p:txBody>
        </p:sp>
        <p:sp>
          <p:nvSpPr>
            <p:cNvPr id="335" name="Google Shape;335;p16"/>
            <p:cNvSpPr/>
            <p:nvPr/>
          </p:nvSpPr>
          <p:spPr>
            <a:xfrm>
              <a:off x="4115244" y="3284984"/>
              <a:ext cx="456756" cy="432048"/>
            </a:xfrm>
            <a:prstGeom prst="ellipse">
              <a:avLst/>
            </a:prstGeom>
            <a:solidFill>
              <a:srgbClr val="4A6300"/>
            </a:solidFill>
            <a:ln cap="flat" cmpd="sng" w="952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ctr">
                <a:spcBef>
                  <a:spcPts val="0"/>
                </a:spcBef>
                <a:spcAft>
                  <a:spcPts val="0"/>
                </a:spcAft>
                <a:buNone/>
              </a:pPr>
              <a:r>
                <a:rPr lang="de-DE" sz="600">
                  <a:solidFill>
                    <a:schemeClr val="lt1"/>
                  </a:solidFill>
                  <a:latin typeface="Century Gothic"/>
                  <a:ea typeface="Century Gothic"/>
                  <a:cs typeface="Century Gothic"/>
                  <a:sym typeface="Century Gothic"/>
                </a:rPr>
                <a:t>TSM</a:t>
              </a:r>
              <a:endParaRPr/>
            </a:p>
          </p:txBody>
        </p:sp>
        <p:sp>
          <p:nvSpPr>
            <p:cNvPr id="336" name="Google Shape;336;p16"/>
            <p:cNvSpPr txBox="1"/>
            <p:nvPr/>
          </p:nvSpPr>
          <p:spPr>
            <a:xfrm>
              <a:off x="3851920" y="1784375"/>
              <a:ext cx="2768707" cy="52322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de-DE" sz="1400">
                  <a:solidFill>
                    <a:schemeClr val="dk1"/>
                  </a:solidFill>
                  <a:latin typeface="Century Gothic"/>
                  <a:ea typeface="Century Gothic"/>
                  <a:cs typeface="Century Gothic"/>
                  <a:sym typeface="Century Gothic"/>
                </a:rPr>
                <a:t>(Aufbau u. Weiterentwicklung</a:t>
              </a:r>
              <a:endParaRPr/>
            </a:p>
            <a:p>
              <a:pPr indent="0" lvl="0" marL="0" marR="0" rtl="0" algn="ctr">
                <a:spcBef>
                  <a:spcPts val="0"/>
                </a:spcBef>
                <a:spcAft>
                  <a:spcPts val="0"/>
                </a:spcAft>
                <a:buNone/>
              </a:pPr>
              <a:r>
                <a:rPr lang="de-DE" sz="1400">
                  <a:solidFill>
                    <a:schemeClr val="dk1"/>
                  </a:solidFill>
                  <a:latin typeface="Century Gothic"/>
                  <a:ea typeface="Century Gothic"/>
                  <a:cs typeface="Century Gothic"/>
                  <a:sym typeface="Century Gothic"/>
                </a:rPr>
                <a:t>der Lernlandschaft)</a:t>
              </a:r>
              <a:endParaRPr sz="1400">
                <a:solidFill>
                  <a:schemeClr val="dk1"/>
                </a:solidFill>
                <a:latin typeface="Century Gothic"/>
                <a:ea typeface="Century Gothic"/>
                <a:cs typeface="Century Gothic"/>
                <a:sym typeface="Century Gothic"/>
              </a:endParaRPr>
            </a:p>
          </p:txBody>
        </p:sp>
      </p:grpSp>
      <p:pic>
        <p:nvPicPr>
          <p:cNvPr id="337" name="Google Shape;337;p16"/>
          <p:cNvPicPr preferRelativeResize="0"/>
          <p:nvPr/>
        </p:nvPicPr>
        <p:blipFill rotWithShape="1">
          <a:blip r:embed="rId3">
            <a:alphaModFix/>
          </a:blip>
          <a:srcRect b="0" l="0" r="0" t="0"/>
          <a:stretch/>
        </p:blipFill>
        <p:spPr>
          <a:xfrm>
            <a:off x="8093028" y="773543"/>
            <a:ext cx="438229" cy="484791"/>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2" name="Shape 342"/>
        <p:cNvGrpSpPr/>
        <p:nvPr/>
      </p:nvGrpSpPr>
      <p:grpSpPr>
        <a:xfrm>
          <a:off x="0" y="0"/>
          <a:ext cx="0" cy="0"/>
          <a:chOff x="0" y="0"/>
          <a:chExt cx="0" cy="0"/>
        </a:xfrm>
      </p:grpSpPr>
      <p:sp>
        <p:nvSpPr>
          <p:cNvPr id="343" name="Google Shape;343;p17"/>
          <p:cNvSpPr txBox="1"/>
          <p:nvPr>
            <p:ph type="title"/>
          </p:nvPr>
        </p:nvSpPr>
        <p:spPr>
          <a:xfrm>
            <a:off x="1043490" y="197768"/>
            <a:ext cx="7024744" cy="11430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accent1"/>
              </a:buClr>
              <a:buSzPts val="4000"/>
              <a:buFont typeface="Century Gothic"/>
              <a:buNone/>
            </a:pPr>
            <a:r>
              <a:rPr lang="de-DE"/>
              <a:t>ROUTINE</a:t>
            </a:r>
            <a:endParaRPr/>
          </a:p>
        </p:txBody>
      </p:sp>
      <p:sp>
        <p:nvSpPr>
          <p:cNvPr id="344" name="Google Shape;344;p17"/>
          <p:cNvSpPr txBox="1"/>
          <p:nvPr>
            <p:ph idx="1" type="body"/>
          </p:nvPr>
        </p:nvSpPr>
        <p:spPr>
          <a:xfrm>
            <a:off x="1043493" y="2574195"/>
            <a:ext cx="5472723" cy="3258433"/>
          </a:xfrm>
          <a:prstGeom prst="rect">
            <a:avLst/>
          </a:prstGeom>
          <a:noFill/>
          <a:ln>
            <a:noFill/>
          </a:ln>
        </p:spPr>
        <p:txBody>
          <a:bodyPr anchorCtr="0" anchor="t" bIns="45700" lIns="91425" spcFirstLastPara="1" rIns="91425" wrap="square" tIns="45700">
            <a:normAutofit fontScale="55000" lnSpcReduction="20000"/>
          </a:bodyPr>
          <a:lstStyle/>
          <a:p>
            <a:pPr indent="-274320" lvl="0" marL="342900" rtl="0" algn="l">
              <a:spcBef>
                <a:spcPts val="0"/>
              </a:spcBef>
              <a:spcAft>
                <a:spcPts val="0"/>
              </a:spcAft>
              <a:buSzPct val="76000"/>
              <a:buChar char="🞇"/>
            </a:pPr>
            <a:r>
              <a:rPr lang="de-DE"/>
              <a:t>Lernbegleiter sind, entsprechend der Stufe in der sie überwiegend arbeiten, zu sogenannten Stufenteams formiert.</a:t>
            </a:r>
            <a:endParaRPr/>
          </a:p>
          <a:p>
            <a:pPr indent="-274320" lvl="0" marL="342900" rtl="0" algn="l">
              <a:spcBef>
                <a:spcPts val="264"/>
              </a:spcBef>
              <a:spcAft>
                <a:spcPts val="0"/>
              </a:spcAft>
              <a:buSzPct val="76000"/>
              <a:buChar char="🞇"/>
            </a:pPr>
            <a:r>
              <a:rPr lang="de-DE"/>
              <a:t>Stufenteams tagen wöchentlich, um sich auszutauschen und wichtige Absprachen zu treffen. Z.B.:</a:t>
            </a:r>
            <a:endParaRPr/>
          </a:p>
          <a:p>
            <a:pPr indent="-274320" lvl="1" marL="640080" rtl="0" algn="l">
              <a:spcBef>
                <a:spcPts val="242"/>
              </a:spcBef>
              <a:spcAft>
                <a:spcPts val="0"/>
              </a:spcAft>
              <a:buSzPct val="76000"/>
              <a:buChar char="🞇"/>
            </a:pPr>
            <a:r>
              <a:rPr lang="de-DE"/>
              <a:t>Classroom-Management</a:t>
            </a:r>
            <a:endParaRPr/>
          </a:p>
          <a:p>
            <a:pPr indent="-274320" lvl="1" marL="640080" rtl="0" algn="l">
              <a:spcBef>
                <a:spcPts val="242"/>
              </a:spcBef>
              <a:spcAft>
                <a:spcPts val="0"/>
              </a:spcAft>
              <a:buSzPct val="76000"/>
              <a:buChar char="🞇"/>
            </a:pPr>
            <a:r>
              <a:rPr lang="de-DE"/>
              <a:t>Umgang mit herausfordernden Schülern</a:t>
            </a:r>
            <a:endParaRPr/>
          </a:p>
          <a:p>
            <a:pPr indent="-274320" lvl="1" marL="640080" rtl="0" algn="l">
              <a:spcBef>
                <a:spcPts val="242"/>
              </a:spcBef>
              <a:spcAft>
                <a:spcPts val="0"/>
              </a:spcAft>
              <a:buSzPct val="76000"/>
              <a:buChar char="🞇"/>
            </a:pPr>
            <a:r>
              <a:rPr lang="de-DE"/>
              <a:t>Fragen der individuellen Lernbegleitung</a:t>
            </a:r>
            <a:endParaRPr/>
          </a:p>
          <a:p>
            <a:pPr indent="-274320" lvl="1" marL="640080" rtl="0" algn="l">
              <a:spcBef>
                <a:spcPts val="242"/>
              </a:spcBef>
              <a:spcAft>
                <a:spcPts val="0"/>
              </a:spcAft>
              <a:buSzPct val="76000"/>
              <a:buChar char="🞇"/>
            </a:pPr>
            <a:r>
              <a:rPr lang="de-DE"/>
              <a:t>Fragen der individuellen Leistungsmessung</a:t>
            </a:r>
            <a:endParaRPr/>
          </a:p>
          <a:p>
            <a:pPr indent="-274320" lvl="1" marL="640080" rtl="0" algn="l">
              <a:spcBef>
                <a:spcPts val="242"/>
              </a:spcBef>
              <a:spcAft>
                <a:spcPts val="0"/>
              </a:spcAft>
              <a:buSzPct val="76000"/>
              <a:buChar char="🞇"/>
            </a:pPr>
            <a:r>
              <a:rPr lang="de-DE"/>
              <a:t>Stufenbezogene Besonderheiten (z.B. Startwoche, Ausflüge, Schullandheime und Abschlussfahrten, VERA, Themen der Berufs- und Studienorientierung, Prüfungsangelegenheiten, u.v.m.)</a:t>
            </a:r>
            <a:endParaRPr/>
          </a:p>
          <a:p>
            <a:pPr indent="-274320" lvl="1" marL="640080" rtl="0" algn="l">
              <a:spcBef>
                <a:spcPts val="242"/>
              </a:spcBef>
              <a:spcAft>
                <a:spcPts val="0"/>
              </a:spcAft>
              <a:buSzPct val="76000"/>
              <a:buChar char="🞇"/>
            </a:pPr>
            <a:r>
              <a:rPr lang="de-DE"/>
              <a:t>Etc.</a:t>
            </a:r>
            <a:endParaRPr/>
          </a:p>
          <a:p>
            <a:pPr indent="-274320" lvl="0" marL="342900" rtl="0" algn="l">
              <a:spcBef>
                <a:spcPts val="264"/>
              </a:spcBef>
              <a:spcAft>
                <a:spcPts val="0"/>
              </a:spcAft>
              <a:buSzPct val="76000"/>
              <a:buChar char="🞇"/>
            </a:pPr>
            <a:r>
              <a:rPr lang="de-DE"/>
              <a:t>Fragen, die viele bzw. alle Stufenteams betreffen, werden in der Gesamtlehrerkonferenz behandelt.</a:t>
            </a:r>
            <a:endParaRPr/>
          </a:p>
        </p:txBody>
      </p:sp>
      <p:sp>
        <p:nvSpPr>
          <p:cNvPr id="345" name="Google Shape;345;p17"/>
          <p:cNvSpPr txBox="1"/>
          <p:nvPr/>
        </p:nvSpPr>
        <p:spPr>
          <a:xfrm>
            <a:off x="1075861" y="1270501"/>
            <a:ext cx="7200800" cy="92333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de-DE" sz="1800">
                <a:solidFill>
                  <a:srgbClr val="74A50F"/>
                </a:solidFill>
                <a:latin typeface="Century Gothic"/>
                <a:ea typeface="Century Gothic"/>
                <a:cs typeface="Century Gothic"/>
                <a:sym typeface="Century Gothic"/>
              </a:rPr>
              <a:t>Auf der Ebene der Stufenteams wird konkret geklärt, wie mit den bereitgestellten Strukturen im Rahmen der Lernbegleitung guter Unterricht gestaltet werden kann.</a:t>
            </a:r>
            <a:endParaRPr sz="1800">
              <a:solidFill>
                <a:srgbClr val="74A50F"/>
              </a:solidFill>
              <a:latin typeface="Century Gothic"/>
              <a:ea typeface="Century Gothic"/>
              <a:cs typeface="Century Gothic"/>
              <a:sym typeface="Century Gothic"/>
            </a:endParaRPr>
          </a:p>
        </p:txBody>
      </p:sp>
      <p:grpSp>
        <p:nvGrpSpPr>
          <p:cNvPr id="346" name="Google Shape;346;p17"/>
          <p:cNvGrpSpPr/>
          <p:nvPr/>
        </p:nvGrpSpPr>
        <p:grpSpPr>
          <a:xfrm>
            <a:off x="6762658" y="2380238"/>
            <a:ext cx="1625766" cy="3537684"/>
            <a:chOff x="6921183" y="1475492"/>
            <a:chExt cx="1625766" cy="3537684"/>
          </a:xfrm>
        </p:grpSpPr>
        <p:sp>
          <p:nvSpPr>
            <p:cNvPr id="347" name="Google Shape;347;p17"/>
            <p:cNvSpPr txBox="1"/>
            <p:nvPr/>
          </p:nvSpPr>
          <p:spPr>
            <a:xfrm>
              <a:off x="7092280" y="1475492"/>
              <a:ext cx="915700"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de-DE" sz="1800">
                  <a:solidFill>
                    <a:schemeClr val="dk1"/>
                  </a:solidFill>
                  <a:latin typeface="Century Gothic"/>
                  <a:ea typeface="Century Gothic"/>
                  <a:cs typeface="Century Gothic"/>
                  <a:sym typeface="Century Gothic"/>
                </a:rPr>
                <a:t>Routine</a:t>
              </a:r>
              <a:endParaRPr sz="1800">
                <a:solidFill>
                  <a:schemeClr val="dk1"/>
                </a:solidFill>
                <a:latin typeface="Century Gothic"/>
                <a:ea typeface="Century Gothic"/>
                <a:cs typeface="Century Gothic"/>
                <a:sym typeface="Century Gothic"/>
              </a:endParaRPr>
            </a:p>
          </p:txBody>
        </p:sp>
        <p:sp>
          <p:nvSpPr>
            <p:cNvPr id="348" name="Google Shape;348;p17"/>
            <p:cNvSpPr/>
            <p:nvPr/>
          </p:nvSpPr>
          <p:spPr>
            <a:xfrm>
              <a:off x="6948264" y="3208058"/>
              <a:ext cx="1440160" cy="864096"/>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ctr">
                <a:spcBef>
                  <a:spcPts val="0"/>
                </a:spcBef>
                <a:spcAft>
                  <a:spcPts val="0"/>
                </a:spcAft>
                <a:buNone/>
              </a:pPr>
              <a:r>
                <a:rPr lang="de-DE" sz="1100">
                  <a:solidFill>
                    <a:schemeClr val="lt1"/>
                  </a:solidFill>
                  <a:latin typeface="Century Gothic"/>
                  <a:ea typeface="Century Gothic"/>
                  <a:cs typeface="Century Gothic"/>
                  <a:sym typeface="Century Gothic"/>
                </a:rPr>
                <a:t>Stufenteam</a:t>
              </a:r>
              <a:endParaRPr sz="1200">
                <a:solidFill>
                  <a:schemeClr val="lt1"/>
                </a:solidFill>
                <a:latin typeface="Century Gothic"/>
                <a:ea typeface="Century Gothic"/>
                <a:cs typeface="Century Gothic"/>
                <a:sym typeface="Century Gothic"/>
              </a:endParaRPr>
            </a:p>
          </p:txBody>
        </p:sp>
        <p:sp>
          <p:nvSpPr>
            <p:cNvPr id="349" name="Google Shape;349;p17"/>
            <p:cNvSpPr/>
            <p:nvPr/>
          </p:nvSpPr>
          <p:spPr>
            <a:xfrm>
              <a:off x="6948264" y="3537012"/>
              <a:ext cx="1440160" cy="864096"/>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ctr">
                <a:spcBef>
                  <a:spcPts val="0"/>
                </a:spcBef>
                <a:spcAft>
                  <a:spcPts val="0"/>
                </a:spcAft>
                <a:buNone/>
              </a:pPr>
              <a:r>
                <a:rPr lang="de-DE" sz="1100">
                  <a:solidFill>
                    <a:schemeClr val="lt1"/>
                  </a:solidFill>
                  <a:latin typeface="Century Gothic"/>
                  <a:ea typeface="Century Gothic"/>
                  <a:cs typeface="Century Gothic"/>
                  <a:sym typeface="Century Gothic"/>
                </a:rPr>
                <a:t>Stufenteam</a:t>
              </a:r>
              <a:endParaRPr sz="1200">
                <a:solidFill>
                  <a:schemeClr val="lt1"/>
                </a:solidFill>
                <a:latin typeface="Century Gothic"/>
                <a:ea typeface="Century Gothic"/>
                <a:cs typeface="Century Gothic"/>
                <a:sym typeface="Century Gothic"/>
              </a:endParaRPr>
            </a:p>
          </p:txBody>
        </p:sp>
        <p:sp>
          <p:nvSpPr>
            <p:cNvPr id="350" name="Google Shape;350;p17"/>
            <p:cNvSpPr/>
            <p:nvPr/>
          </p:nvSpPr>
          <p:spPr>
            <a:xfrm>
              <a:off x="6948264" y="3854636"/>
              <a:ext cx="1440160" cy="864096"/>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ctr">
                <a:spcBef>
                  <a:spcPts val="0"/>
                </a:spcBef>
                <a:spcAft>
                  <a:spcPts val="0"/>
                </a:spcAft>
                <a:buNone/>
              </a:pPr>
              <a:r>
                <a:rPr lang="de-DE" sz="1100">
                  <a:solidFill>
                    <a:schemeClr val="lt1"/>
                  </a:solidFill>
                  <a:latin typeface="Century Gothic"/>
                  <a:ea typeface="Century Gothic"/>
                  <a:cs typeface="Century Gothic"/>
                  <a:sym typeface="Century Gothic"/>
                </a:rPr>
                <a:t>Stufenteam</a:t>
              </a:r>
              <a:endParaRPr sz="1200">
                <a:solidFill>
                  <a:schemeClr val="lt1"/>
                </a:solidFill>
                <a:latin typeface="Century Gothic"/>
                <a:ea typeface="Century Gothic"/>
                <a:cs typeface="Century Gothic"/>
                <a:sym typeface="Century Gothic"/>
              </a:endParaRPr>
            </a:p>
          </p:txBody>
        </p:sp>
        <p:sp>
          <p:nvSpPr>
            <p:cNvPr id="351" name="Google Shape;351;p17"/>
            <p:cNvSpPr/>
            <p:nvPr/>
          </p:nvSpPr>
          <p:spPr>
            <a:xfrm>
              <a:off x="6948264" y="4149080"/>
              <a:ext cx="1440160" cy="864096"/>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ctr">
                <a:spcBef>
                  <a:spcPts val="0"/>
                </a:spcBef>
                <a:spcAft>
                  <a:spcPts val="0"/>
                </a:spcAft>
                <a:buNone/>
              </a:pPr>
              <a:r>
                <a:rPr lang="de-DE" sz="1100">
                  <a:solidFill>
                    <a:schemeClr val="lt1"/>
                  </a:solidFill>
                  <a:latin typeface="Century Gothic"/>
                  <a:ea typeface="Century Gothic"/>
                  <a:cs typeface="Century Gothic"/>
                  <a:sym typeface="Century Gothic"/>
                </a:rPr>
                <a:t>Stufenteam</a:t>
              </a:r>
              <a:endParaRPr sz="1200">
                <a:solidFill>
                  <a:schemeClr val="lt1"/>
                </a:solidFill>
                <a:latin typeface="Century Gothic"/>
                <a:ea typeface="Century Gothic"/>
                <a:cs typeface="Century Gothic"/>
                <a:sym typeface="Century Gothic"/>
              </a:endParaRPr>
            </a:p>
          </p:txBody>
        </p:sp>
        <p:sp>
          <p:nvSpPr>
            <p:cNvPr id="352" name="Google Shape;352;p17"/>
            <p:cNvSpPr txBox="1"/>
            <p:nvPr/>
          </p:nvSpPr>
          <p:spPr>
            <a:xfrm>
              <a:off x="6921183" y="1784375"/>
              <a:ext cx="1625766"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de-DE" sz="1400">
                  <a:solidFill>
                    <a:schemeClr val="dk1"/>
                  </a:solidFill>
                  <a:latin typeface="Century Gothic"/>
                  <a:ea typeface="Century Gothic"/>
                  <a:cs typeface="Century Gothic"/>
                  <a:sym typeface="Century Gothic"/>
                </a:rPr>
                <a:t>(Lernbegleitung)</a:t>
              </a:r>
              <a:endParaRPr sz="1400">
                <a:solidFill>
                  <a:schemeClr val="dk1"/>
                </a:solidFill>
                <a:latin typeface="Century Gothic"/>
                <a:ea typeface="Century Gothic"/>
                <a:cs typeface="Century Gothic"/>
                <a:sym typeface="Century Gothic"/>
              </a:endParaRPr>
            </a:p>
          </p:txBody>
        </p:sp>
      </p:grpSp>
      <p:sp>
        <p:nvSpPr>
          <p:cNvPr id="353" name="Google Shape;353;p17"/>
          <p:cNvSpPr/>
          <p:nvPr/>
        </p:nvSpPr>
        <p:spPr>
          <a:xfrm>
            <a:off x="7452320" y="3208058"/>
            <a:ext cx="720080" cy="724998"/>
          </a:xfrm>
          <a:prstGeom prst="ellipse">
            <a:avLst/>
          </a:prstGeom>
          <a:solidFill>
            <a:srgbClr val="4A6300"/>
          </a:solidFill>
          <a:ln cap="flat" cmpd="sng" w="9525">
            <a:solidFill>
              <a:schemeClr val="dk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ctr">
              <a:spcBef>
                <a:spcPts val="0"/>
              </a:spcBef>
              <a:spcAft>
                <a:spcPts val="0"/>
              </a:spcAft>
              <a:buNone/>
            </a:pPr>
            <a:r>
              <a:rPr lang="de-DE" sz="600">
                <a:solidFill>
                  <a:schemeClr val="lt1"/>
                </a:solidFill>
                <a:latin typeface="Century Gothic"/>
                <a:ea typeface="Century Gothic"/>
                <a:cs typeface="Century Gothic"/>
                <a:sym typeface="Century Gothic"/>
              </a:rPr>
              <a:t>COACH-RUNDE</a:t>
            </a:r>
            <a:endParaRPr sz="700">
              <a:solidFill>
                <a:schemeClr val="lt1"/>
              </a:solidFill>
              <a:latin typeface="Century Gothic"/>
              <a:ea typeface="Century Gothic"/>
              <a:cs typeface="Century Gothic"/>
              <a:sym typeface="Century Gothic"/>
            </a:endParaRPr>
          </a:p>
        </p:txBody>
      </p:sp>
      <p:pic>
        <p:nvPicPr>
          <p:cNvPr id="354" name="Google Shape;354;p17"/>
          <p:cNvPicPr preferRelativeResize="0"/>
          <p:nvPr/>
        </p:nvPicPr>
        <p:blipFill rotWithShape="1">
          <a:blip r:embed="rId3">
            <a:alphaModFix/>
          </a:blip>
          <a:srcRect b="0" l="0" r="0" t="0"/>
          <a:stretch/>
        </p:blipFill>
        <p:spPr>
          <a:xfrm>
            <a:off x="8093028" y="773543"/>
            <a:ext cx="438229" cy="484791"/>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8" name="Shape 358"/>
        <p:cNvGrpSpPr/>
        <p:nvPr/>
      </p:nvGrpSpPr>
      <p:grpSpPr>
        <a:xfrm>
          <a:off x="0" y="0"/>
          <a:ext cx="0" cy="0"/>
          <a:chOff x="0" y="0"/>
          <a:chExt cx="0" cy="0"/>
        </a:xfrm>
      </p:grpSpPr>
      <p:sp>
        <p:nvSpPr>
          <p:cNvPr id="359" name="Google Shape;359;p18"/>
          <p:cNvSpPr txBox="1"/>
          <p:nvPr>
            <p:ph type="title"/>
          </p:nvPr>
        </p:nvSpPr>
        <p:spPr>
          <a:xfrm>
            <a:off x="1043490" y="197768"/>
            <a:ext cx="7024744" cy="11430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accent1"/>
              </a:buClr>
              <a:buSzPts val="4000"/>
              <a:buFont typeface="Century Gothic"/>
              <a:buNone/>
            </a:pPr>
            <a:r>
              <a:rPr lang="de-DE"/>
              <a:t>SCHULLEITUNG</a:t>
            </a:r>
            <a:endParaRPr/>
          </a:p>
        </p:txBody>
      </p:sp>
      <p:sp>
        <p:nvSpPr>
          <p:cNvPr id="360" name="Google Shape;360;p18"/>
          <p:cNvSpPr txBox="1"/>
          <p:nvPr>
            <p:ph idx="1" type="body"/>
          </p:nvPr>
        </p:nvSpPr>
        <p:spPr>
          <a:xfrm>
            <a:off x="1043492" y="1720223"/>
            <a:ext cx="4680635" cy="3508977"/>
          </a:xfrm>
          <a:prstGeom prst="rect">
            <a:avLst/>
          </a:prstGeom>
          <a:noFill/>
          <a:ln>
            <a:noFill/>
          </a:ln>
        </p:spPr>
        <p:txBody>
          <a:bodyPr anchorCtr="0" anchor="t" bIns="45700" lIns="91425" spcFirstLastPara="1" rIns="91425" wrap="square" tIns="45700">
            <a:normAutofit fontScale="62500" lnSpcReduction="20000"/>
          </a:bodyPr>
          <a:lstStyle/>
          <a:p>
            <a:pPr indent="-274319" lvl="0" marL="342900" rtl="0" algn="l">
              <a:spcBef>
                <a:spcPts val="0"/>
              </a:spcBef>
              <a:spcAft>
                <a:spcPts val="0"/>
              </a:spcAft>
              <a:buSzPct val="76000"/>
              <a:buChar char="🞇"/>
            </a:pPr>
            <a:r>
              <a:rPr lang="de-DE"/>
              <a:t>Erbringt die notwenigen Planungsleistungen für einen geordneten Schulbetrieb</a:t>
            </a:r>
            <a:endParaRPr/>
          </a:p>
          <a:p>
            <a:pPr indent="-274319" lvl="0" marL="342900" rtl="0" algn="l">
              <a:spcBef>
                <a:spcPts val="300"/>
              </a:spcBef>
              <a:spcAft>
                <a:spcPts val="0"/>
              </a:spcAft>
              <a:buSzPct val="76000"/>
              <a:buChar char="🞇"/>
            </a:pPr>
            <a:r>
              <a:rPr lang="de-DE"/>
              <a:t>Unterstützt die tägliche Orientierung der Akteure an den vereinbarten Wertmaßstäben</a:t>
            </a:r>
            <a:endParaRPr/>
          </a:p>
          <a:p>
            <a:pPr indent="-274319" lvl="0" marL="342900" rtl="0" algn="l">
              <a:spcBef>
                <a:spcPts val="300"/>
              </a:spcBef>
              <a:spcAft>
                <a:spcPts val="0"/>
              </a:spcAft>
              <a:buSzPct val="76000"/>
              <a:buChar char="🞇"/>
            </a:pPr>
            <a:r>
              <a:rPr lang="de-DE"/>
              <a:t>Hält die Akteure zur der Umsetzung der getroffenen Vereinbarungen an</a:t>
            </a:r>
            <a:endParaRPr/>
          </a:p>
          <a:p>
            <a:pPr indent="-274319" lvl="0" marL="342900" rtl="0" algn="l">
              <a:spcBef>
                <a:spcPts val="300"/>
              </a:spcBef>
              <a:spcAft>
                <a:spcPts val="0"/>
              </a:spcAft>
              <a:buSzPct val="76000"/>
              <a:buChar char="🞇"/>
            </a:pPr>
            <a:r>
              <a:rPr lang="de-DE"/>
              <a:t>Unterstützt die Vernetzung der am Schulleben Beteiligten (Zeitfenster zur Kooperation für Fach- und Stufenteams, STAKEHOLDER, etc.)</a:t>
            </a:r>
            <a:endParaRPr/>
          </a:p>
          <a:p>
            <a:pPr indent="-274319" lvl="0" marL="342900" rtl="0" algn="l">
              <a:spcBef>
                <a:spcPts val="300"/>
              </a:spcBef>
              <a:spcAft>
                <a:spcPts val="0"/>
              </a:spcAft>
              <a:buSzPct val="76000"/>
              <a:buChar char="🞇"/>
            </a:pPr>
            <a:r>
              <a:rPr lang="de-DE"/>
              <a:t>Unterstützt die Subsysteme (Teams, Gruppen, Konferenzen, etc.) in ihrer Arbeit</a:t>
            </a:r>
            <a:endParaRPr/>
          </a:p>
          <a:p>
            <a:pPr indent="-274319" lvl="0" marL="342900" rtl="0" algn="l">
              <a:spcBef>
                <a:spcPts val="300"/>
              </a:spcBef>
              <a:spcAft>
                <a:spcPts val="0"/>
              </a:spcAft>
              <a:buSzPct val="76000"/>
              <a:buChar char="🞇"/>
            </a:pPr>
            <a:r>
              <a:rPr lang="de-DE"/>
              <a:t>Sorgt für Transparenz der Verantwortlichkeiten der Akteure</a:t>
            </a:r>
            <a:endParaRPr/>
          </a:p>
          <a:p>
            <a:pPr indent="-201930" lvl="0" marL="342900" rtl="0" algn="l">
              <a:spcBef>
                <a:spcPts val="300"/>
              </a:spcBef>
              <a:spcAft>
                <a:spcPts val="0"/>
              </a:spcAft>
              <a:buSzPct val="76000"/>
              <a:buNone/>
            </a:pPr>
            <a:r>
              <a:t/>
            </a:r>
            <a:endParaRPr/>
          </a:p>
        </p:txBody>
      </p:sp>
      <p:sp>
        <p:nvSpPr>
          <p:cNvPr id="361" name="Google Shape;361;p18"/>
          <p:cNvSpPr/>
          <p:nvPr/>
        </p:nvSpPr>
        <p:spPr>
          <a:xfrm>
            <a:off x="5796136" y="1700808"/>
            <a:ext cx="2388618" cy="936104"/>
          </a:xfrm>
          <a:prstGeom prst="rect">
            <a:avLst/>
          </a:prstGeom>
          <a:solidFill>
            <a:schemeClr val="lt1"/>
          </a:solidFill>
          <a:ln cap="flat" cmpd="sng" w="1587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de-DE" sz="1200">
                <a:solidFill>
                  <a:schemeClr val="dk1"/>
                </a:solidFill>
                <a:latin typeface="Century Gothic"/>
                <a:ea typeface="Century Gothic"/>
                <a:cs typeface="Century Gothic"/>
                <a:sym typeface="Century Gothic"/>
              </a:rPr>
              <a:t>Leitung:</a:t>
            </a:r>
            <a:endParaRPr/>
          </a:p>
          <a:p>
            <a:pPr indent="0" lvl="0" marL="0" marR="0" rtl="0" algn="ctr">
              <a:spcBef>
                <a:spcPts val="0"/>
              </a:spcBef>
              <a:spcAft>
                <a:spcPts val="0"/>
              </a:spcAft>
              <a:buNone/>
            </a:pPr>
            <a:r>
              <a:rPr lang="de-DE" sz="1000">
                <a:solidFill>
                  <a:schemeClr val="dk1"/>
                </a:solidFill>
                <a:latin typeface="Century Gothic"/>
                <a:ea typeface="Century Gothic"/>
                <a:cs typeface="Century Gothic"/>
                <a:sym typeface="Century Gothic"/>
              </a:rPr>
              <a:t>Unterstützung der Subsysteme,</a:t>
            </a:r>
            <a:endParaRPr/>
          </a:p>
          <a:p>
            <a:pPr indent="0" lvl="0" marL="0" marR="0" rtl="0" algn="ctr">
              <a:spcBef>
                <a:spcPts val="0"/>
              </a:spcBef>
              <a:spcAft>
                <a:spcPts val="0"/>
              </a:spcAft>
              <a:buNone/>
            </a:pPr>
            <a:r>
              <a:rPr lang="de-DE" sz="1000">
                <a:solidFill>
                  <a:schemeClr val="dk1"/>
                </a:solidFill>
                <a:latin typeface="Century Gothic"/>
                <a:ea typeface="Century Gothic"/>
                <a:cs typeface="Century Gothic"/>
                <a:sym typeface="Century Gothic"/>
              </a:rPr>
              <a:t>Personalentscheidungen,</a:t>
            </a:r>
            <a:endParaRPr/>
          </a:p>
          <a:p>
            <a:pPr indent="0" lvl="0" marL="0" marR="0" rtl="0" algn="ctr">
              <a:spcBef>
                <a:spcPts val="0"/>
              </a:spcBef>
              <a:spcAft>
                <a:spcPts val="0"/>
              </a:spcAft>
              <a:buNone/>
            </a:pPr>
            <a:r>
              <a:rPr lang="de-DE" sz="1000">
                <a:solidFill>
                  <a:schemeClr val="dk1"/>
                </a:solidFill>
                <a:latin typeface="Century Gothic"/>
                <a:ea typeface="Century Gothic"/>
                <a:cs typeface="Century Gothic"/>
                <a:sym typeface="Century Gothic"/>
              </a:rPr>
              <a:t>schul- u. beamtenrechtliche</a:t>
            </a:r>
            <a:br>
              <a:rPr lang="de-DE" sz="1000">
                <a:solidFill>
                  <a:schemeClr val="dk1"/>
                </a:solidFill>
                <a:latin typeface="Century Gothic"/>
                <a:ea typeface="Century Gothic"/>
                <a:cs typeface="Century Gothic"/>
                <a:sym typeface="Century Gothic"/>
              </a:rPr>
            </a:br>
            <a:r>
              <a:rPr lang="de-DE" sz="1000">
                <a:solidFill>
                  <a:schemeClr val="dk1"/>
                </a:solidFill>
                <a:latin typeface="Century Gothic"/>
                <a:ea typeface="Century Gothic"/>
                <a:cs typeface="Century Gothic"/>
                <a:sym typeface="Century Gothic"/>
              </a:rPr>
              <a:t>Aufgaben</a:t>
            </a:r>
            <a:endParaRPr/>
          </a:p>
          <a:p>
            <a:pPr indent="0" lvl="0" marL="0" marR="0" rtl="0" algn="ctr">
              <a:spcBef>
                <a:spcPts val="0"/>
              </a:spcBef>
              <a:spcAft>
                <a:spcPts val="0"/>
              </a:spcAft>
              <a:buNone/>
            </a:pPr>
            <a:r>
              <a:t/>
            </a:r>
            <a:endParaRPr sz="1000">
              <a:solidFill>
                <a:schemeClr val="dk1"/>
              </a:solidFill>
              <a:latin typeface="Century Gothic"/>
              <a:ea typeface="Century Gothic"/>
              <a:cs typeface="Century Gothic"/>
              <a:sym typeface="Century Gothic"/>
            </a:endParaRPr>
          </a:p>
        </p:txBody>
      </p:sp>
      <p:pic>
        <p:nvPicPr>
          <p:cNvPr id="362" name="Google Shape;362;p18"/>
          <p:cNvPicPr preferRelativeResize="0"/>
          <p:nvPr/>
        </p:nvPicPr>
        <p:blipFill rotWithShape="1">
          <a:blip r:embed="rId3">
            <a:alphaModFix/>
          </a:blip>
          <a:srcRect b="0" l="0" r="0" t="0"/>
          <a:stretch/>
        </p:blipFill>
        <p:spPr>
          <a:xfrm>
            <a:off x="8093028" y="773543"/>
            <a:ext cx="438229" cy="484791"/>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6" name="Shape 366"/>
        <p:cNvGrpSpPr/>
        <p:nvPr/>
      </p:nvGrpSpPr>
      <p:grpSpPr>
        <a:xfrm>
          <a:off x="0" y="0"/>
          <a:ext cx="0" cy="0"/>
          <a:chOff x="0" y="0"/>
          <a:chExt cx="0" cy="0"/>
        </a:xfrm>
      </p:grpSpPr>
      <p:sp>
        <p:nvSpPr>
          <p:cNvPr id="367" name="Google Shape;367;p19"/>
          <p:cNvSpPr txBox="1"/>
          <p:nvPr>
            <p:ph type="title"/>
          </p:nvPr>
        </p:nvSpPr>
        <p:spPr>
          <a:xfrm>
            <a:off x="1043490" y="1027664"/>
            <a:ext cx="7024744" cy="11430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accent1"/>
              </a:buClr>
              <a:buSzPts val="4000"/>
              <a:buFont typeface="Century Gothic"/>
              <a:buNone/>
            </a:pPr>
            <a:r>
              <a:rPr lang="de-DE"/>
              <a:t>STEUERGRUPPE</a:t>
            </a:r>
            <a:endParaRPr/>
          </a:p>
        </p:txBody>
      </p:sp>
      <p:sp>
        <p:nvSpPr>
          <p:cNvPr id="368" name="Google Shape;368;p19"/>
          <p:cNvSpPr txBox="1"/>
          <p:nvPr>
            <p:ph idx="1" type="body"/>
          </p:nvPr>
        </p:nvSpPr>
        <p:spPr>
          <a:xfrm>
            <a:off x="1043492" y="2323652"/>
            <a:ext cx="6777317" cy="3508977"/>
          </a:xfrm>
          <a:prstGeom prst="rect">
            <a:avLst/>
          </a:prstGeom>
          <a:noFill/>
          <a:ln>
            <a:noFill/>
          </a:ln>
        </p:spPr>
        <p:txBody>
          <a:bodyPr anchorCtr="0" anchor="t" bIns="45700" lIns="91425" spcFirstLastPara="1" rIns="91425" wrap="square" tIns="45700">
            <a:normAutofit fontScale="77500" lnSpcReduction="20000"/>
          </a:bodyPr>
          <a:lstStyle/>
          <a:p>
            <a:pPr indent="0" lvl="0" marL="68580" rtl="0" algn="l">
              <a:spcBef>
                <a:spcPts val="0"/>
              </a:spcBef>
              <a:spcAft>
                <a:spcPts val="0"/>
              </a:spcAft>
              <a:buSzPct val="76000"/>
              <a:buNone/>
            </a:pPr>
            <a:r>
              <a:rPr lang="de-DE"/>
              <a:t>steuert und konzeptioniert</a:t>
            </a:r>
            <a:endParaRPr/>
          </a:p>
          <a:p>
            <a:pPr indent="-274319" lvl="0" marL="342900" rtl="0" algn="l">
              <a:spcBef>
                <a:spcPts val="372"/>
              </a:spcBef>
              <a:spcAft>
                <a:spcPts val="0"/>
              </a:spcAft>
              <a:buSzPct val="76000"/>
              <a:buChar char="🞇"/>
            </a:pPr>
            <a:r>
              <a:rPr lang="de-DE"/>
              <a:t>Innovation (aus Ideen werden Projekte, Projekte werden Programme)  </a:t>
            </a:r>
            <a:endParaRPr/>
          </a:p>
          <a:p>
            <a:pPr indent="-274319" lvl="0" marL="342900" rtl="0" algn="l">
              <a:spcBef>
                <a:spcPts val="372"/>
              </a:spcBef>
              <a:spcAft>
                <a:spcPts val="0"/>
              </a:spcAft>
              <a:buSzPct val="76000"/>
              <a:buChar char="🞇"/>
            </a:pPr>
            <a:r>
              <a:rPr lang="de-DE"/>
              <a:t>Evaluation (Planung und Durchführung) solange kein Quali-Team vorhanden</a:t>
            </a:r>
            <a:endParaRPr/>
          </a:p>
          <a:p>
            <a:pPr indent="-274319" lvl="0" marL="342900" rtl="0" algn="l">
              <a:spcBef>
                <a:spcPts val="372"/>
              </a:spcBef>
              <a:spcAft>
                <a:spcPts val="0"/>
              </a:spcAft>
              <a:buSzPct val="76000"/>
              <a:buChar char="🞇"/>
            </a:pPr>
            <a:r>
              <a:rPr lang="de-DE"/>
              <a:t>Professionalisierung der Lernkräfte (Teamentwicklung, Lernbegleitung, Coaching, etc.)</a:t>
            </a:r>
            <a:endParaRPr/>
          </a:p>
          <a:p>
            <a:pPr indent="-274319" lvl="0" marL="342900" rtl="0" algn="l">
              <a:spcBef>
                <a:spcPts val="372"/>
              </a:spcBef>
              <a:spcAft>
                <a:spcPts val="0"/>
              </a:spcAft>
              <a:buSzPct val="76000"/>
              <a:buChar char="🞇"/>
            </a:pPr>
            <a:r>
              <a:rPr lang="de-DE"/>
              <a:t>Organisationsentwicklung (Schule als lernende Organisation)</a:t>
            </a:r>
            <a:endParaRPr/>
          </a:p>
          <a:p>
            <a:pPr indent="0" lvl="0" marL="68580" rtl="0" algn="l">
              <a:spcBef>
                <a:spcPts val="372"/>
              </a:spcBef>
              <a:spcAft>
                <a:spcPts val="0"/>
              </a:spcAft>
              <a:buSzPct val="76000"/>
              <a:buNone/>
            </a:pPr>
            <a:r>
              <a:t/>
            </a:r>
            <a:endParaRPr/>
          </a:p>
          <a:p>
            <a:pPr indent="0" lvl="0" marL="68580" rtl="0" algn="l">
              <a:spcBef>
                <a:spcPts val="372"/>
              </a:spcBef>
              <a:spcAft>
                <a:spcPts val="0"/>
              </a:spcAft>
              <a:buSzPct val="76000"/>
              <a:buNone/>
            </a:pPr>
            <a:r>
              <a:rPr lang="de-DE"/>
              <a:t>5 Mitglieder aus dem Kollegium </a:t>
            </a:r>
            <a:endParaRPr/>
          </a:p>
          <a:p>
            <a:pPr indent="0" lvl="0" marL="68580" rtl="0" algn="l">
              <a:spcBef>
                <a:spcPts val="372"/>
              </a:spcBef>
              <a:spcAft>
                <a:spcPts val="0"/>
              </a:spcAft>
              <a:buSzPct val="76000"/>
              <a:buNone/>
            </a:pPr>
            <a:r>
              <a:rPr lang="de-DE"/>
              <a:t>1 Mitglied aus dem Leitungsteam</a:t>
            </a:r>
            <a:endParaRPr/>
          </a:p>
          <a:p>
            <a:pPr indent="-184556" lvl="0" marL="342900" rtl="0" algn="l">
              <a:spcBef>
                <a:spcPts val="372"/>
              </a:spcBef>
              <a:spcAft>
                <a:spcPts val="0"/>
              </a:spcAft>
              <a:buSzPct val="76000"/>
              <a:buNone/>
            </a:pPr>
            <a:r>
              <a:t/>
            </a:r>
            <a:endParaRPr/>
          </a:p>
        </p:txBody>
      </p:sp>
      <p:pic>
        <p:nvPicPr>
          <p:cNvPr descr="Ähnliches Foto" id="369" name="Google Shape;369;p19"/>
          <p:cNvPicPr preferRelativeResize="0"/>
          <p:nvPr/>
        </p:nvPicPr>
        <p:blipFill rotWithShape="1">
          <a:blip r:embed="rId3">
            <a:alphaModFix/>
          </a:blip>
          <a:srcRect b="0" l="0" r="0" t="0"/>
          <a:stretch/>
        </p:blipFill>
        <p:spPr>
          <a:xfrm>
            <a:off x="5148064" y="764704"/>
            <a:ext cx="2999216" cy="1832249"/>
          </a:xfrm>
          <a:prstGeom prst="rect">
            <a:avLst/>
          </a:prstGeom>
          <a:noFill/>
          <a:ln>
            <a:noFill/>
          </a:ln>
        </p:spPr>
      </p:pic>
      <p:pic>
        <p:nvPicPr>
          <p:cNvPr id="370" name="Google Shape;370;p19"/>
          <p:cNvPicPr preferRelativeResize="0"/>
          <p:nvPr/>
        </p:nvPicPr>
        <p:blipFill rotWithShape="1">
          <a:blip r:embed="rId4">
            <a:alphaModFix/>
          </a:blip>
          <a:srcRect b="0" l="0" r="0" t="0"/>
          <a:stretch/>
        </p:blipFill>
        <p:spPr>
          <a:xfrm>
            <a:off x="8093028" y="773543"/>
            <a:ext cx="438229" cy="484791"/>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4" name="Shape 374"/>
        <p:cNvGrpSpPr/>
        <p:nvPr/>
      </p:nvGrpSpPr>
      <p:grpSpPr>
        <a:xfrm>
          <a:off x="0" y="0"/>
          <a:ext cx="0" cy="0"/>
          <a:chOff x="0" y="0"/>
          <a:chExt cx="0" cy="0"/>
        </a:xfrm>
      </p:grpSpPr>
      <p:sp>
        <p:nvSpPr>
          <p:cNvPr id="375" name="Google Shape;375;p20"/>
          <p:cNvSpPr txBox="1"/>
          <p:nvPr>
            <p:ph type="title"/>
          </p:nvPr>
        </p:nvSpPr>
        <p:spPr>
          <a:xfrm>
            <a:off x="1043490" y="1027664"/>
            <a:ext cx="7024744" cy="11430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accent1"/>
              </a:buClr>
              <a:buSzPts val="4000"/>
              <a:buFont typeface="Century Gothic"/>
              <a:buNone/>
            </a:pPr>
            <a:r>
              <a:rPr lang="de-DE"/>
              <a:t>PROJEKTGRUPPEN</a:t>
            </a:r>
            <a:endParaRPr/>
          </a:p>
        </p:txBody>
      </p:sp>
      <p:sp>
        <p:nvSpPr>
          <p:cNvPr id="376" name="Google Shape;376;p20"/>
          <p:cNvSpPr txBox="1"/>
          <p:nvPr>
            <p:ph idx="1" type="body"/>
          </p:nvPr>
        </p:nvSpPr>
        <p:spPr>
          <a:xfrm>
            <a:off x="1043492" y="2323652"/>
            <a:ext cx="6777317" cy="3508977"/>
          </a:xfrm>
          <a:prstGeom prst="rect">
            <a:avLst/>
          </a:prstGeom>
          <a:noFill/>
          <a:ln>
            <a:noFill/>
          </a:ln>
        </p:spPr>
        <p:txBody>
          <a:bodyPr anchorCtr="0" anchor="t" bIns="45700" lIns="91425" spcFirstLastPara="1" rIns="91425" wrap="square" tIns="45700">
            <a:normAutofit/>
          </a:bodyPr>
          <a:lstStyle/>
          <a:p>
            <a:pPr indent="-274319" lvl="0" marL="342900" rtl="0" algn="l">
              <a:spcBef>
                <a:spcPts val="0"/>
              </a:spcBef>
              <a:spcAft>
                <a:spcPts val="0"/>
              </a:spcAft>
              <a:buSzPts val="1824"/>
              <a:buChar char="🞇"/>
            </a:pPr>
            <a:r>
              <a:rPr lang="de-DE"/>
              <a:t>Haben einen klaren Auftrag von der Steuergruppe (incl. Ressourcen, Ziele, etc.)</a:t>
            </a:r>
            <a:endParaRPr/>
          </a:p>
          <a:p>
            <a:pPr indent="-274319" lvl="0" marL="342900" rtl="0" algn="l">
              <a:spcBef>
                <a:spcPts val="480"/>
              </a:spcBef>
              <a:spcAft>
                <a:spcPts val="0"/>
              </a:spcAft>
              <a:buSzPts val="1824"/>
              <a:buChar char="🞇"/>
            </a:pPr>
            <a:r>
              <a:rPr lang="de-DE"/>
              <a:t>Bearbeiten einzelne Projekte, z.B.</a:t>
            </a:r>
            <a:endParaRPr/>
          </a:p>
          <a:p>
            <a:pPr indent="-228600" lvl="2" marL="914400" rtl="0" algn="l">
              <a:spcBef>
                <a:spcPts val="400"/>
              </a:spcBef>
              <a:spcAft>
                <a:spcPts val="0"/>
              </a:spcAft>
              <a:buSzPts val="1520"/>
              <a:buChar char="🞇"/>
            </a:pPr>
            <a:r>
              <a:rPr lang="de-DE"/>
              <a:t>Schulbandfestival</a:t>
            </a:r>
            <a:endParaRPr/>
          </a:p>
          <a:p>
            <a:pPr indent="-228600" lvl="2" marL="914400" rtl="0" algn="l">
              <a:spcBef>
                <a:spcPts val="400"/>
              </a:spcBef>
              <a:spcAft>
                <a:spcPts val="0"/>
              </a:spcAft>
              <a:buSzPts val="1520"/>
              <a:buChar char="🞇"/>
            </a:pPr>
            <a:r>
              <a:rPr lang="de-DE"/>
              <a:t>Hardtschule hat Talent(e)</a:t>
            </a:r>
            <a:endParaRPr/>
          </a:p>
          <a:p>
            <a:pPr indent="-228600" lvl="2" marL="914400" rtl="0" algn="l">
              <a:spcBef>
                <a:spcPts val="400"/>
              </a:spcBef>
              <a:spcAft>
                <a:spcPts val="0"/>
              </a:spcAft>
              <a:buSzPts val="1520"/>
              <a:buChar char="🞇"/>
            </a:pPr>
            <a:r>
              <a:rPr lang="de-DE"/>
              <a:t>Info5</a:t>
            </a:r>
            <a:endParaRPr/>
          </a:p>
          <a:p>
            <a:pPr indent="-228600" lvl="2" marL="914400" rtl="0" algn="l">
              <a:spcBef>
                <a:spcPts val="400"/>
              </a:spcBef>
              <a:spcAft>
                <a:spcPts val="0"/>
              </a:spcAft>
              <a:buSzPts val="1520"/>
              <a:buChar char="🞇"/>
            </a:pPr>
            <a:r>
              <a:rPr lang="de-DE"/>
              <a:t>Skifreizeit</a:t>
            </a:r>
            <a:endParaRPr/>
          </a:p>
          <a:p>
            <a:pPr indent="-228600" lvl="2" marL="914400" rtl="0" algn="l">
              <a:spcBef>
                <a:spcPts val="400"/>
              </a:spcBef>
              <a:spcAft>
                <a:spcPts val="0"/>
              </a:spcAft>
              <a:buSzPts val="1520"/>
              <a:buChar char="🞇"/>
            </a:pPr>
            <a:r>
              <a:rPr lang="de-DE"/>
              <a:t>Etc.</a:t>
            </a:r>
            <a:endParaRPr/>
          </a:p>
        </p:txBody>
      </p:sp>
      <p:pic>
        <p:nvPicPr>
          <p:cNvPr descr="Ähnliches Foto" id="377" name="Google Shape;377;p20"/>
          <p:cNvPicPr preferRelativeResize="0"/>
          <p:nvPr/>
        </p:nvPicPr>
        <p:blipFill rotWithShape="1">
          <a:blip r:embed="rId3">
            <a:alphaModFix/>
          </a:blip>
          <a:srcRect b="0" l="0" r="0" t="0"/>
          <a:stretch/>
        </p:blipFill>
        <p:spPr>
          <a:xfrm>
            <a:off x="5580112" y="764704"/>
            <a:ext cx="2690690" cy="1512168"/>
          </a:xfrm>
          <a:prstGeom prst="rect">
            <a:avLst/>
          </a:prstGeom>
          <a:noFill/>
          <a:ln>
            <a:noFill/>
          </a:ln>
        </p:spPr>
      </p:pic>
      <p:pic>
        <p:nvPicPr>
          <p:cNvPr id="378" name="Google Shape;378;p20"/>
          <p:cNvPicPr preferRelativeResize="0"/>
          <p:nvPr/>
        </p:nvPicPr>
        <p:blipFill rotWithShape="1">
          <a:blip r:embed="rId4">
            <a:alphaModFix/>
          </a:blip>
          <a:srcRect b="0" l="0" r="0" t="0"/>
          <a:stretch/>
        </p:blipFill>
        <p:spPr>
          <a:xfrm>
            <a:off x="8093028" y="773543"/>
            <a:ext cx="438229" cy="484791"/>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2" name="Shape 382"/>
        <p:cNvGrpSpPr/>
        <p:nvPr/>
      </p:nvGrpSpPr>
      <p:grpSpPr>
        <a:xfrm>
          <a:off x="0" y="0"/>
          <a:ext cx="0" cy="0"/>
          <a:chOff x="0" y="0"/>
          <a:chExt cx="0" cy="0"/>
        </a:xfrm>
      </p:grpSpPr>
      <p:sp>
        <p:nvSpPr>
          <p:cNvPr id="383" name="Google Shape;383;p21"/>
          <p:cNvSpPr txBox="1"/>
          <p:nvPr>
            <p:ph type="title"/>
          </p:nvPr>
        </p:nvSpPr>
        <p:spPr>
          <a:xfrm>
            <a:off x="1043490" y="1027664"/>
            <a:ext cx="7024744" cy="1143000"/>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accent1"/>
              </a:buClr>
              <a:buSzPts val="4000"/>
              <a:buFont typeface="Century Gothic"/>
              <a:buNone/>
            </a:pPr>
            <a:r>
              <a:rPr lang="de-DE"/>
              <a:t>FACH-TEAMS</a:t>
            </a:r>
            <a:endParaRPr/>
          </a:p>
        </p:txBody>
      </p:sp>
      <p:sp>
        <p:nvSpPr>
          <p:cNvPr id="384" name="Google Shape;384;p21"/>
          <p:cNvSpPr txBox="1"/>
          <p:nvPr>
            <p:ph idx="1" type="body"/>
          </p:nvPr>
        </p:nvSpPr>
        <p:spPr>
          <a:xfrm>
            <a:off x="1043492" y="2323652"/>
            <a:ext cx="6777317" cy="3508977"/>
          </a:xfrm>
          <a:prstGeom prst="rect">
            <a:avLst/>
          </a:prstGeom>
          <a:noFill/>
          <a:ln>
            <a:noFill/>
          </a:ln>
        </p:spPr>
        <p:txBody>
          <a:bodyPr anchorCtr="0" anchor="t" bIns="45700" lIns="91425" spcFirstLastPara="1" rIns="91425" wrap="square" tIns="45700">
            <a:normAutofit fontScale="85000" lnSpcReduction="10000"/>
          </a:bodyPr>
          <a:lstStyle/>
          <a:p>
            <a:pPr indent="-274320" lvl="0" marL="342900" rtl="0" algn="l">
              <a:spcBef>
                <a:spcPts val="0"/>
              </a:spcBef>
              <a:spcAft>
                <a:spcPts val="0"/>
              </a:spcAft>
              <a:buSzPct val="76000"/>
              <a:buChar char="🞇"/>
            </a:pPr>
            <a:r>
              <a:rPr lang="de-DE"/>
              <a:t>entwickeln die Lernlandschaft (Kompetenzraster, Lernwegelisten, Lernjobs, Projektmodule, Kompetenzchecks, etc.)</a:t>
            </a:r>
            <a:endParaRPr/>
          </a:p>
          <a:p>
            <a:pPr indent="-274320" lvl="0" marL="342900" rtl="0" algn="l">
              <a:spcBef>
                <a:spcPts val="408"/>
              </a:spcBef>
              <a:spcAft>
                <a:spcPts val="0"/>
              </a:spcAft>
              <a:buSzPct val="76000"/>
              <a:buChar char="🞇"/>
            </a:pPr>
            <a:r>
              <a:rPr lang="de-DE"/>
              <a:t>jedes Fach oder Fächerverbund ein Fach-Team</a:t>
            </a:r>
            <a:endParaRPr/>
          </a:p>
          <a:p>
            <a:pPr indent="-274320" lvl="0" marL="342900" rtl="0" algn="l">
              <a:spcBef>
                <a:spcPts val="408"/>
              </a:spcBef>
              <a:spcAft>
                <a:spcPts val="0"/>
              </a:spcAft>
              <a:buSzPct val="76000"/>
              <a:buChar char="🞇"/>
            </a:pPr>
            <a:r>
              <a:rPr lang="de-DE"/>
              <a:t>bestehen weitgehend aus Fachleuten</a:t>
            </a:r>
            <a:endParaRPr/>
          </a:p>
          <a:p>
            <a:pPr indent="-274320" lvl="0" marL="342900" rtl="0" algn="l">
              <a:spcBef>
                <a:spcPts val="408"/>
              </a:spcBef>
              <a:spcAft>
                <a:spcPts val="0"/>
              </a:spcAft>
              <a:buSzPct val="76000"/>
              <a:buChar char="🞇"/>
            </a:pPr>
            <a:r>
              <a:rPr lang="de-DE"/>
              <a:t>vereinbaren Qualitätskriterien</a:t>
            </a:r>
            <a:endParaRPr/>
          </a:p>
          <a:p>
            <a:pPr indent="-274320" lvl="0" marL="342900" rtl="0" algn="l">
              <a:spcBef>
                <a:spcPts val="408"/>
              </a:spcBef>
              <a:spcAft>
                <a:spcPts val="0"/>
              </a:spcAft>
              <a:buSzPct val="76000"/>
              <a:buChar char="🞇"/>
            </a:pPr>
            <a:r>
              <a:rPr lang="de-DE"/>
              <a:t>stehen im ständigen Kontakt mit den Stufenteams</a:t>
            </a:r>
            <a:endParaRPr/>
          </a:p>
          <a:p>
            <a:pPr indent="-274320" lvl="0" marL="342900" rtl="0" algn="l">
              <a:spcBef>
                <a:spcPts val="408"/>
              </a:spcBef>
              <a:spcAft>
                <a:spcPts val="0"/>
              </a:spcAft>
              <a:buSzPct val="76000"/>
              <a:buChar char="🞇"/>
            </a:pPr>
            <a:r>
              <a:rPr lang="de-DE"/>
              <a:t>Entsenden ihren PO oder einen Vertreter in die PRODUCT-OWNER-Runde</a:t>
            </a:r>
            <a:endParaRPr/>
          </a:p>
          <a:p>
            <a:pPr indent="-274320" lvl="0" marL="342900" rtl="0" algn="l">
              <a:spcBef>
                <a:spcPts val="408"/>
              </a:spcBef>
              <a:spcAft>
                <a:spcPts val="0"/>
              </a:spcAft>
              <a:buSzPct val="76000"/>
              <a:buChar char="🞇"/>
            </a:pPr>
            <a:r>
              <a:rPr lang="de-DE"/>
              <a:t>Entsenden ihren SM die SCRUM-MASTER-RUNDE</a:t>
            </a:r>
            <a:endParaRPr/>
          </a:p>
          <a:p>
            <a:pPr indent="-175869" lvl="0" marL="342900" rtl="0" algn="l">
              <a:spcBef>
                <a:spcPts val="408"/>
              </a:spcBef>
              <a:spcAft>
                <a:spcPts val="0"/>
              </a:spcAft>
              <a:buSzPct val="76000"/>
              <a:buNone/>
            </a:pPr>
            <a:r>
              <a:t/>
            </a:r>
            <a:endParaRPr/>
          </a:p>
        </p:txBody>
      </p:sp>
      <p:pic>
        <p:nvPicPr>
          <p:cNvPr descr="Ähnliches Foto" id="385" name="Google Shape;385;p21"/>
          <p:cNvPicPr preferRelativeResize="0"/>
          <p:nvPr/>
        </p:nvPicPr>
        <p:blipFill rotWithShape="1">
          <a:blip r:embed="rId3">
            <a:alphaModFix/>
          </a:blip>
          <a:srcRect b="0" l="0" r="0" t="0"/>
          <a:stretch/>
        </p:blipFill>
        <p:spPr>
          <a:xfrm>
            <a:off x="6084168" y="764704"/>
            <a:ext cx="1554635" cy="1554635"/>
          </a:xfrm>
          <a:prstGeom prst="rect">
            <a:avLst/>
          </a:prstGeom>
          <a:noFill/>
          <a:ln>
            <a:noFill/>
          </a:ln>
        </p:spPr>
      </p:pic>
      <p:pic>
        <p:nvPicPr>
          <p:cNvPr id="386" name="Google Shape;386;p21"/>
          <p:cNvPicPr preferRelativeResize="0"/>
          <p:nvPr/>
        </p:nvPicPr>
        <p:blipFill rotWithShape="1">
          <a:blip r:embed="rId4">
            <a:alphaModFix/>
          </a:blip>
          <a:srcRect b="0" l="0" r="0" t="0"/>
          <a:stretch/>
        </p:blipFill>
        <p:spPr>
          <a:xfrm>
            <a:off x="8093028" y="773543"/>
            <a:ext cx="438229" cy="484791"/>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Austin">
  <a:themeElements>
    <a:clrScheme name="Austin">
      <a:dk1>
        <a:srgbClr val="000000"/>
      </a:dk1>
      <a:lt1>
        <a:srgbClr val="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Larissa">
  <a:themeElements>
    <a:clrScheme name="Larissa">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