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2" r:id="rId1"/>
    <p:sldMasterId id="2147483718" r:id="rId2"/>
    <p:sldMasterId id="2147483730" r:id="rId3"/>
    <p:sldMasterId id="2147483743" r:id="rId4"/>
    <p:sldMasterId id="2147483747" r:id="rId5"/>
    <p:sldMasterId id="2147483759" r:id="rId6"/>
  </p:sldMasterIdLst>
  <p:notesMasterIdLst>
    <p:notesMasterId r:id="rId16"/>
  </p:notesMasterIdLst>
  <p:handoutMasterIdLst>
    <p:handoutMasterId r:id="rId17"/>
  </p:handoutMasterIdLst>
  <p:sldIdLst>
    <p:sldId id="2141411572" r:id="rId7"/>
    <p:sldId id="2141411229" r:id="rId8"/>
    <p:sldId id="2141411601" r:id="rId9"/>
    <p:sldId id="2141411603" r:id="rId10"/>
    <p:sldId id="2141411543" r:id="rId11"/>
    <p:sldId id="2141411574" r:id="rId12"/>
    <p:sldId id="2141411624" r:id="rId13"/>
    <p:sldId id="2141411585" r:id="rId14"/>
    <p:sldId id="2141411590" r:id="rId15"/>
  </p:sldIdLst>
  <p:sldSz cx="12192000" cy="6858000"/>
  <p:notesSz cx="6858000" cy="9144000"/>
  <p:embeddedFontLst>
    <p:embeddedFont>
      <p:font typeface="Abadi MT Condensed Light" panose="020B0306030101010103" pitchFamily="34" charset="77"/>
      <p:regular r:id="rId18"/>
    </p:embeddedFont>
    <p:embeddedFont>
      <p:font typeface="Avenir" panose="02000503020000020003" pitchFamily="2" charset="0"/>
      <p:regular r:id="rId19"/>
      <p:italic r:id="rId20"/>
    </p:embeddedFont>
    <p:embeddedFont>
      <p:font typeface="Avenir Next" panose="020B0503020202020204" pitchFamily="34" charset="0"/>
      <p:regular r:id="rId21"/>
      <p:bold r:id="rId22"/>
      <p:italic r:id="rId23"/>
      <p:boldItalic r:id="rId24"/>
    </p:embeddedFont>
    <p:embeddedFont>
      <p:font typeface="Avenir Next Condensed" panose="020B0506020202020204" pitchFamily="34" charset="0"/>
      <p:regular r:id="rId25"/>
      <p:bold r:id="rId26"/>
      <p:italic r:id="rId27"/>
      <p:boldItalic r:id="rId28"/>
    </p:embeddedFont>
    <p:embeddedFont>
      <p:font typeface="Avenir Next Condensed Demi Bold" panose="020B0506020202020204" pitchFamily="34" charset="0"/>
      <p:regular r:id="rId29"/>
      <p:bold r:id="rId30"/>
      <p:italic r:id="rId31"/>
      <p:boldItalic r:id="rId32"/>
    </p:embeddedFont>
    <p:embeddedFont>
      <p:font typeface="Avenir Next Condensed Ultra Lig" panose="020B0206020202020204" pitchFamily="34" charset="77"/>
      <p:regular r:id="rId33"/>
      <p:bold r:id="rId34"/>
      <p:italic r:id="rId35"/>
      <p:boldItalic r:id="rId36"/>
    </p:embeddedFont>
    <p:embeddedFont>
      <p:font typeface="Avenir Next Medium" panose="020B0503020202020204" pitchFamily="34" charset="0"/>
      <p:regular r:id="rId37"/>
      <p:italic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Footlight MT Light" panose="0204060206030A020304" pitchFamily="18" charset="77"/>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7C96"/>
    <a:srgbClr val="BBC8E1"/>
    <a:srgbClr val="7FA5BE"/>
    <a:srgbClr val="020D1F"/>
    <a:srgbClr val="011893"/>
    <a:srgbClr val="7F868F"/>
    <a:srgbClr val="AAAAAA"/>
    <a:srgbClr val="717B91"/>
    <a:srgbClr val="9DD6A7"/>
    <a:srgbClr val="87D9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7"/>
    <p:restoredTop sz="93197"/>
  </p:normalViewPr>
  <p:slideViewPr>
    <p:cSldViewPr snapToGrid="0" snapToObjects="1">
      <p:cViewPr varScale="1">
        <p:scale>
          <a:sx n="119" d="100"/>
          <a:sy n="119" d="100"/>
        </p:scale>
        <p:origin x="936" y="184"/>
      </p:cViewPr>
      <p:guideLst/>
    </p:cSldViewPr>
  </p:slideViewPr>
  <p:outlineViewPr>
    <p:cViewPr>
      <p:scale>
        <a:sx n="33" d="100"/>
        <a:sy n="33" d="100"/>
      </p:scale>
      <p:origin x="0" y="-2192"/>
    </p:cViewPr>
  </p:outlineViewPr>
  <p:notesTextViewPr>
    <p:cViewPr>
      <p:scale>
        <a:sx n="20" d="100"/>
        <a:sy n="20" d="100"/>
      </p:scale>
      <p:origin x="0" y="0"/>
    </p:cViewPr>
  </p:notesTextViewPr>
  <p:sorterViewPr>
    <p:cViewPr>
      <p:scale>
        <a:sx n="200" d="100"/>
        <a:sy n="200" d="100"/>
      </p:scale>
      <p:origin x="0" y="0"/>
    </p:cViewPr>
  </p:sorterViewPr>
  <p:notesViewPr>
    <p:cSldViewPr snapToGrid="0" snapToObjects="1" showGuides="1">
      <p:cViewPr varScale="1">
        <p:scale>
          <a:sx n="114" d="100"/>
          <a:sy n="114" d="100"/>
        </p:scale>
        <p:origin x="3984"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9" Type="http://schemas.openxmlformats.org/officeDocument/2006/relationships/font" Target="fonts/font12.fntdata"/><Relationship Id="rId11" Type="http://schemas.openxmlformats.org/officeDocument/2006/relationships/slide" Target="slides/slide5.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presProps" Target="presProps.xml"/><Relationship Id="rId20" Type="http://schemas.openxmlformats.org/officeDocument/2006/relationships/font" Target="fonts/font3.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B1EFBD-D848-4E4E-B6C1-D7A596A0F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err="1"/>
              <a:t>MichaelFullan.ca</a:t>
            </a:r>
            <a:endParaRPr lang="en-US" dirty="0"/>
          </a:p>
        </p:txBody>
      </p:sp>
      <p:sp>
        <p:nvSpPr>
          <p:cNvPr id="3" name="Date Placeholder 2">
            <a:extLst>
              <a:ext uri="{FF2B5EF4-FFF2-40B4-BE49-F238E27FC236}">
                <a16:creationId xmlns:a16="http://schemas.microsoft.com/office/drawing/2014/main" id="{22575E73-DDB1-4C47-A922-D11CF5749E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2022</a:t>
            </a:r>
          </a:p>
        </p:txBody>
      </p:sp>
      <p:sp>
        <p:nvSpPr>
          <p:cNvPr id="4" name="Footer Placeholder 3">
            <a:extLst>
              <a:ext uri="{FF2B5EF4-FFF2-40B4-BE49-F238E27FC236}">
                <a16:creationId xmlns:a16="http://schemas.microsoft.com/office/drawing/2014/main" id="{A392FE22-1407-FF48-9A04-F3D7B93E24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CE43048-2053-934F-B089-B13F3F4C75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39777E-6072-CA44-992A-02ABA5B69692}" type="slidenum">
              <a:rPr lang="en-US" smtClean="0"/>
              <a:t>‹#›</a:t>
            </a:fld>
            <a:endParaRPr lang="en-US"/>
          </a:p>
        </p:txBody>
      </p:sp>
    </p:spTree>
    <p:extLst>
      <p:ext uri="{BB962C8B-B14F-4D97-AF65-F5344CB8AC3E}">
        <p14:creationId xmlns:p14="http://schemas.microsoft.com/office/powerpoint/2010/main" val="1978665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1643D-DCEE-D84B-870E-844CBAF0B408}" type="datetimeFigureOut">
              <a:rPr lang="en-US" smtClean="0"/>
              <a:t>3/31/22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0DD38-C45E-6F4D-BD1B-FA6D602D3E83}" type="slidenum">
              <a:rPr lang="en-US" smtClean="0"/>
              <a:t>‹#›</a:t>
            </a:fld>
            <a:endParaRPr lang="en-US"/>
          </a:p>
        </p:txBody>
      </p:sp>
    </p:spTree>
    <p:extLst>
      <p:ext uri="{BB962C8B-B14F-4D97-AF65-F5344CB8AC3E}">
        <p14:creationId xmlns:p14="http://schemas.microsoft.com/office/powerpoint/2010/main" val="295345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0DD38-C45E-6F4D-BD1B-FA6D602D3E83}" type="slidenum">
              <a:rPr lang="en-US" smtClean="0"/>
              <a:t>3</a:t>
            </a:fld>
            <a:endParaRPr lang="en-US"/>
          </a:p>
        </p:txBody>
      </p:sp>
    </p:spTree>
    <p:extLst>
      <p:ext uri="{BB962C8B-B14F-4D97-AF65-F5344CB8AC3E}">
        <p14:creationId xmlns:p14="http://schemas.microsoft.com/office/powerpoint/2010/main" val="1360859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0ABBF-A575-D64F-8B2B-2E008241111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9CFB264-1BC5-8940-9052-0F474C9EF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140F93-BD98-CD40-AB6B-9A5899134FAD}"/>
              </a:ext>
            </a:extLst>
          </p:cNvPr>
          <p:cNvSpPr>
            <a:spLocks noGrp="1"/>
          </p:cNvSpPr>
          <p:nvPr>
            <p:ph type="dt" sz="half" idx="10"/>
          </p:nvPr>
        </p:nvSpPr>
        <p:spPr/>
        <p:txBody>
          <a:bodyPr/>
          <a:lstStyle/>
          <a:p>
            <a:fld id="{504F5B13-408D-984A-A92A-9DB3E32E0E02}" type="datetimeFigureOut">
              <a:rPr lang="en-US" smtClean="0"/>
              <a:t>3/31/22</a:t>
            </a:fld>
            <a:endParaRPr lang="en-US"/>
          </a:p>
        </p:txBody>
      </p:sp>
      <p:sp>
        <p:nvSpPr>
          <p:cNvPr id="5" name="Footer Placeholder 4">
            <a:extLst>
              <a:ext uri="{FF2B5EF4-FFF2-40B4-BE49-F238E27FC236}">
                <a16:creationId xmlns:a16="http://schemas.microsoft.com/office/drawing/2014/main" id="{BF25EF92-B31E-AB4E-8BCA-FD42122FC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7F6372-13B1-D543-8A80-307DDF626E17}"/>
              </a:ext>
            </a:extLst>
          </p:cNvPr>
          <p:cNvSpPr>
            <a:spLocks noGrp="1"/>
          </p:cNvSpPr>
          <p:nvPr>
            <p:ph type="sldNum" sz="quarter" idx="12"/>
          </p:nvPr>
        </p:nvSpPr>
        <p:spPr/>
        <p:txBody>
          <a:bodyPr/>
          <a:lstStyle/>
          <a:p>
            <a:fld id="{7F852C43-6883-C740-802D-66A7E3DA29F5}" type="slidenum">
              <a:rPr lang="en-US" smtClean="0"/>
              <a:t>‹#›</a:t>
            </a:fld>
            <a:endParaRPr lang="en-US"/>
          </a:p>
        </p:txBody>
      </p:sp>
    </p:spTree>
    <p:extLst>
      <p:ext uri="{BB962C8B-B14F-4D97-AF65-F5344CB8AC3E}">
        <p14:creationId xmlns:p14="http://schemas.microsoft.com/office/powerpoint/2010/main" val="2967508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05A94-78C1-4237-9114-19AD1A476F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40C4C7E-2EB8-4D07-9BF3-B009B5D56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B78240-0E54-425B-9AEA-49E201FF559F}"/>
              </a:ext>
            </a:extLst>
          </p:cNvPr>
          <p:cNvSpPr>
            <a:spLocks noGrp="1"/>
          </p:cNvSpPr>
          <p:nvPr>
            <p:ph type="dt" sz="half" idx="10"/>
          </p:nvPr>
        </p:nvSpPr>
        <p:spPr/>
        <p:txBody>
          <a:bodyPr/>
          <a:lstStyle/>
          <a:p>
            <a:fld id="{C431919C-02C4-5D40-BA38-4DDEB8DE0BA1}" type="datetime1">
              <a:rPr lang="en-CA" smtClean="0"/>
              <a:t>2022-03-31</a:t>
            </a:fld>
            <a:endParaRPr lang="en-CA"/>
          </a:p>
        </p:txBody>
      </p:sp>
      <p:sp>
        <p:nvSpPr>
          <p:cNvPr id="5" name="Footer Placeholder 4">
            <a:extLst>
              <a:ext uri="{FF2B5EF4-FFF2-40B4-BE49-F238E27FC236}">
                <a16:creationId xmlns:a16="http://schemas.microsoft.com/office/drawing/2014/main" id="{80ABA8E3-899C-4A43-B7D7-2D85386F940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596015B-8DA5-41A5-9732-F3195B5750A2}"/>
              </a:ext>
            </a:extLst>
          </p:cNvPr>
          <p:cNvSpPr>
            <a:spLocks noGrp="1"/>
          </p:cNvSpPr>
          <p:nvPr>
            <p:ph type="sldNum" sz="quarter" idx="12"/>
          </p:nvPr>
        </p:nvSpPr>
        <p:spPr/>
        <p:txBody>
          <a:bodyPr/>
          <a:lstStyle/>
          <a:p>
            <a:fld id="{AB378F0B-5D1D-46A0-A8BC-5D790EF3662D}" type="slidenum">
              <a:rPr lang="en-CA" smtClean="0"/>
              <a:t>‹#›</a:t>
            </a:fld>
            <a:endParaRPr lang="en-CA"/>
          </a:p>
        </p:txBody>
      </p:sp>
    </p:spTree>
    <p:extLst>
      <p:ext uri="{BB962C8B-B14F-4D97-AF65-F5344CB8AC3E}">
        <p14:creationId xmlns:p14="http://schemas.microsoft.com/office/powerpoint/2010/main" val="93423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8585-64CC-468C-BE19-C5FCCA0DB3D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A2B3334-E23C-488A-9359-BB0707DDBCA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9178077-B721-41F8-95E5-24705A6E7E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A4598A0-1F28-481A-A8CB-E3D49CEBE6D1}"/>
              </a:ext>
            </a:extLst>
          </p:cNvPr>
          <p:cNvSpPr>
            <a:spLocks noGrp="1"/>
          </p:cNvSpPr>
          <p:nvPr>
            <p:ph type="dt" sz="half" idx="10"/>
          </p:nvPr>
        </p:nvSpPr>
        <p:spPr/>
        <p:txBody>
          <a:bodyPr/>
          <a:lstStyle/>
          <a:p>
            <a:fld id="{33A2D26B-C98D-3F49-A118-8D0AF541A579}" type="datetime1">
              <a:rPr lang="en-CA" smtClean="0"/>
              <a:t>2022-03-31</a:t>
            </a:fld>
            <a:endParaRPr lang="en-CA"/>
          </a:p>
        </p:txBody>
      </p:sp>
      <p:sp>
        <p:nvSpPr>
          <p:cNvPr id="6" name="Footer Placeholder 5">
            <a:extLst>
              <a:ext uri="{FF2B5EF4-FFF2-40B4-BE49-F238E27FC236}">
                <a16:creationId xmlns:a16="http://schemas.microsoft.com/office/drawing/2014/main" id="{2C81852D-1680-45E6-B441-4E7477BD9F1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7C4A7DD-80A0-4A07-A80D-6275C4C2CC65}"/>
              </a:ext>
            </a:extLst>
          </p:cNvPr>
          <p:cNvSpPr>
            <a:spLocks noGrp="1"/>
          </p:cNvSpPr>
          <p:nvPr>
            <p:ph type="sldNum" sz="quarter" idx="12"/>
          </p:nvPr>
        </p:nvSpPr>
        <p:spPr/>
        <p:txBody>
          <a:bodyPr/>
          <a:lstStyle/>
          <a:p>
            <a:fld id="{AB378F0B-5D1D-46A0-A8BC-5D790EF3662D}" type="slidenum">
              <a:rPr lang="en-CA" smtClean="0"/>
              <a:t>‹#›</a:t>
            </a:fld>
            <a:endParaRPr lang="en-CA"/>
          </a:p>
        </p:txBody>
      </p:sp>
    </p:spTree>
    <p:extLst>
      <p:ext uri="{BB962C8B-B14F-4D97-AF65-F5344CB8AC3E}">
        <p14:creationId xmlns:p14="http://schemas.microsoft.com/office/powerpoint/2010/main" val="3816262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FF43-BCCD-486D-8915-ECC4CDFA42C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BE918E6-CC50-4ED8-83A1-30EEB1DC1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E8E451-09BF-4D8D-AFB0-DFFFB6B2A3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3E648B2-637A-4333-B13B-1F50D56B28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63A2FB-2D9C-4574-A3E9-239B3A29589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508DDC1-C797-495E-9191-8679EB727406}"/>
              </a:ext>
            </a:extLst>
          </p:cNvPr>
          <p:cNvSpPr>
            <a:spLocks noGrp="1"/>
          </p:cNvSpPr>
          <p:nvPr>
            <p:ph type="dt" sz="half" idx="10"/>
          </p:nvPr>
        </p:nvSpPr>
        <p:spPr/>
        <p:txBody>
          <a:bodyPr/>
          <a:lstStyle/>
          <a:p>
            <a:fld id="{B9A0ED1A-6102-EE44-A73B-219A6C191D70}" type="datetime1">
              <a:rPr lang="en-CA" smtClean="0"/>
              <a:t>2022-03-31</a:t>
            </a:fld>
            <a:endParaRPr lang="en-CA"/>
          </a:p>
        </p:txBody>
      </p:sp>
      <p:sp>
        <p:nvSpPr>
          <p:cNvPr id="8" name="Footer Placeholder 7">
            <a:extLst>
              <a:ext uri="{FF2B5EF4-FFF2-40B4-BE49-F238E27FC236}">
                <a16:creationId xmlns:a16="http://schemas.microsoft.com/office/drawing/2014/main" id="{5E23A3E9-86CF-4414-AFB9-82081415332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99E39CC-3894-4981-AE27-27EA53E6CF6D}"/>
              </a:ext>
            </a:extLst>
          </p:cNvPr>
          <p:cNvSpPr>
            <a:spLocks noGrp="1"/>
          </p:cNvSpPr>
          <p:nvPr>
            <p:ph type="sldNum" sz="quarter" idx="12"/>
          </p:nvPr>
        </p:nvSpPr>
        <p:spPr/>
        <p:txBody>
          <a:bodyPr/>
          <a:lstStyle/>
          <a:p>
            <a:fld id="{AB378F0B-5D1D-46A0-A8BC-5D790EF3662D}" type="slidenum">
              <a:rPr lang="en-CA" smtClean="0"/>
              <a:t>‹#›</a:t>
            </a:fld>
            <a:endParaRPr lang="en-CA"/>
          </a:p>
        </p:txBody>
      </p:sp>
    </p:spTree>
    <p:extLst>
      <p:ext uri="{BB962C8B-B14F-4D97-AF65-F5344CB8AC3E}">
        <p14:creationId xmlns:p14="http://schemas.microsoft.com/office/powerpoint/2010/main" val="1132646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6DC0A-BB03-41BC-91C6-D5922D478B3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68013FC-3FC3-4504-A2F3-7F04869605B5}"/>
              </a:ext>
            </a:extLst>
          </p:cNvPr>
          <p:cNvSpPr>
            <a:spLocks noGrp="1"/>
          </p:cNvSpPr>
          <p:nvPr>
            <p:ph type="dt" sz="half" idx="10"/>
          </p:nvPr>
        </p:nvSpPr>
        <p:spPr/>
        <p:txBody>
          <a:bodyPr/>
          <a:lstStyle/>
          <a:p>
            <a:fld id="{631BFEF7-4F45-174E-90AE-887F22386CD3}" type="datetime1">
              <a:rPr lang="en-CA" smtClean="0"/>
              <a:t>2022-03-31</a:t>
            </a:fld>
            <a:endParaRPr lang="en-CA"/>
          </a:p>
        </p:txBody>
      </p:sp>
      <p:sp>
        <p:nvSpPr>
          <p:cNvPr id="4" name="Footer Placeholder 3">
            <a:extLst>
              <a:ext uri="{FF2B5EF4-FFF2-40B4-BE49-F238E27FC236}">
                <a16:creationId xmlns:a16="http://schemas.microsoft.com/office/drawing/2014/main" id="{FF795803-A494-42BC-9962-7DE23C1F950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306D6C3-B6F0-49E7-AB4E-3313F78BC06B}"/>
              </a:ext>
            </a:extLst>
          </p:cNvPr>
          <p:cNvSpPr>
            <a:spLocks noGrp="1"/>
          </p:cNvSpPr>
          <p:nvPr>
            <p:ph type="sldNum" sz="quarter" idx="12"/>
          </p:nvPr>
        </p:nvSpPr>
        <p:spPr/>
        <p:txBody>
          <a:bodyPr/>
          <a:lstStyle/>
          <a:p>
            <a:fld id="{AB378F0B-5D1D-46A0-A8BC-5D790EF3662D}" type="slidenum">
              <a:rPr lang="en-CA" smtClean="0"/>
              <a:t>‹#›</a:t>
            </a:fld>
            <a:endParaRPr lang="en-CA"/>
          </a:p>
        </p:txBody>
      </p:sp>
    </p:spTree>
    <p:extLst>
      <p:ext uri="{BB962C8B-B14F-4D97-AF65-F5344CB8AC3E}">
        <p14:creationId xmlns:p14="http://schemas.microsoft.com/office/powerpoint/2010/main" val="39760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C34C59-430B-4C13-8681-2FCFCF9EAA3A}"/>
              </a:ext>
            </a:extLst>
          </p:cNvPr>
          <p:cNvSpPr>
            <a:spLocks noGrp="1"/>
          </p:cNvSpPr>
          <p:nvPr>
            <p:ph type="dt" sz="half" idx="10"/>
          </p:nvPr>
        </p:nvSpPr>
        <p:spPr/>
        <p:txBody>
          <a:bodyPr/>
          <a:lstStyle/>
          <a:p>
            <a:fld id="{F85BB079-28AD-1C41-BDC3-32B93CA16F1D}" type="datetime1">
              <a:rPr lang="en-CA" smtClean="0"/>
              <a:t>2022-03-31</a:t>
            </a:fld>
            <a:endParaRPr lang="en-CA"/>
          </a:p>
        </p:txBody>
      </p:sp>
      <p:sp>
        <p:nvSpPr>
          <p:cNvPr id="3" name="Footer Placeholder 2">
            <a:extLst>
              <a:ext uri="{FF2B5EF4-FFF2-40B4-BE49-F238E27FC236}">
                <a16:creationId xmlns:a16="http://schemas.microsoft.com/office/drawing/2014/main" id="{60070463-8B62-49C0-B9F8-8C48CE0A4F1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B30E282-E535-4573-8F7C-193C5933ED21}"/>
              </a:ext>
            </a:extLst>
          </p:cNvPr>
          <p:cNvSpPr>
            <a:spLocks noGrp="1"/>
          </p:cNvSpPr>
          <p:nvPr>
            <p:ph type="sldNum" sz="quarter" idx="12"/>
          </p:nvPr>
        </p:nvSpPr>
        <p:spPr/>
        <p:txBody>
          <a:bodyPr/>
          <a:lstStyle/>
          <a:p>
            <a:fld id="{AB378F0B-5D1D-46A0-A8BC-5D790EF3662D}" type="slidenum">
              <a:rPr lang="en-CA" smtClean="0"/>
              <a:t>‹#›</a:t>
            </a:fld>
            <a:endParaRPr lang="en-CA"/>
          </a:p>
        </p:txBody>
      </p:sp>
    </p:spTree>
    <p:extLst>
      <p:ext uri="{BB962C8B-B14F-4D97-AF65-F5344CB8AC3E}">
        <p14:creationId xmlns:p14="http://schemas.microsoft.com/office/powerpoint/2010/main" val="1810121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E8778-8A95-451A-B8E4-BA74A66D22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EE28DEC-CC1F-447E-9A63-97371454E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4E7B30E-FAFA-4A02-90EC-FBF482E9D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4F0EA7-7F71-4A82-99F5-EE2E9E6AA2DF}"/>
              </a:ext>
            </a:extLst>
          </p:cNvPr>
          <p:cNvSpPr>
            <a:spLocks noGrp="1"/>
          </p:cNvSpPr>
          <p:nvPr>
            <p:ph type="dt" sz="half" idx="10"/>
          </p:nvPr>
        </p:nvSpPr>
        <p:spPr/>
        <p:txBody>
          <a:bodyPr/>
          <a:lstStyle/>
          <a:p>
            <a:fld id="{EE9BD702-3305-E04B-8AFC-2FC2B8E3B26A}" type="datetime1">
              <a:rPr lang="en-CA" smtClean="0"/>
              <a:t>2022-03-31</a:t>
            </a:fld>
            <a:endParaRPr lang="en-CA"/>
          </a:p>
        </p:txBody>
      </p:sp>
      <p:sp>
        <p:nvSpPr>
          <p:cNvPr id="6" name="Footer Placeholder 5">
            <a:extLst>
              <a:ext uri="{FF2B5EF4-FFF2-40B4-BE49-F238E27FC236}">
                <a16:creationId xmlns:a16="http://schemas.microsoft.com/office/drawing/2014/main" id="{80A75046-1E62-4479-96F0-F1C5F04B85B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A4B3A1D-1E01-4A91-8F84-C00E392F4BEE}"/>
              </a:ext>
            </a:extLst>
          </p:cNvPr>
          <p:cNvSpPr>
            <a:spLocks noGrp="1"/>
          </p:cNvSpPr>
          <p:nvPr>
            <p:ph type="sldNum" sz="quarter" idx="12"/>
          </p:nvPr>
        </p:nvSpPr>
        <p:spPr/>
        <p:txBody>
          <a:bodyPr/>
          <a:lstStyle/>
          <a:p>
            <a:fld id="{AB378F0B-5D1D-46A0-A8BC-5D790EF3662D}" type="slidenum">
              <a:rPr lang="en-CA" smtClean="0"/>
              <a:t>‹#›</a:t>
            </a:fld>
            <a:endParaRPr lang="en-CA"/>
          </a:p>
        </p:txBody>
      </p:sp>
    </p:spTree>
    <p:extLst>
      <p:ext uri="{BB962C8B-B14F-4D97-AF65-F5344CB8AC3E}">
        <p14:creationId xmlns:p14="http://schemas.microsoft.com/office/powerpoint/2010/main" val="736376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3936-71AF-4408-B450-846791418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4E65E4C-CC07-4BD4-B3A6-66561022C3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17A6954-B761-47BC-B7DC-D844333E2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39627F-8BC4-42AD-B4F9-1274E5C52E3A}"/>
              </a:ext>
            </a:extLst>
          </p:cNvPr>
          <p:cNvSpPr>
            <a:spLocks noGrp="1"/>
          </p:cNvSpPr>
          <p:nvPr>
            <p:ph type="dt" sz="half" idx="10"/>
          </p:nvPr>
        </p:nvSpPr>
        <p:spPr/>
        <p:txBody>
          <a:bodyPr/>
          <a:lstStyle/>
          <a:p>
            <a:fld id="{828D739C-FD7F-6F45-9CF0-374A28329BA0}" type="datetime1">
              <a:rPr lang="en-CA" smtClean="0"/>
              <a:t>2022-03-31</a:t>
            </a:fld>
            <a:endParaRPr lang="en-CA"/>
          </a:p>
        </p:txBody>
      </p:sp>
      <p:sp>
        <p:nvSpPr>
          <p:cNvPr id="6" name="Footer Placeholder 5">
            <a:extLst>
              <a:ext uri="{FF2B5EF4-FFF2-40B4-BE49-F238E27FC236}">
                <a16:creationId xmlns:a16="http://schemas.microsoft.com/office/drawing/2014/main" id="{AE4FC2E0-6451-4BBA-AA4F-BE7347CC0FD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119DFA8-B65F-4326-B026-9F4C911A8B87}"/>
              </a:ext>
            </a:extLst>
          </p:cNvPr>
          <p:cNvSpPr>
            <a:spLocks noGrp="1"/>
          </p:cNvSpPr>
          <p:nvPr>
            <p:ph type="sldNum" sz="quarter" idx="12"/>
          </p:nvPr>
        </p:nvSpPr>
        <p:spPr/>
        <p:txBody>
          <a:bodyPr/>
          <a:lstStyle/>
          <a:p>
            <a:fld id="{AB378F0B-5D1D-46A0-A8BC-5D790EF3662D}" type="slidenum">
              <a:rPr lang="en-CA" smtClean="0"/>
              <a:t>‹#›</a:t>
            </a:fld>
            <a:endParaRPr lang="en-CA"/>
          </a:p>
        </p:txBody>
      </p:sp>
    </p:spTree>
    <p:extLst>
      <p:ext uri="{BB962C8B-B14F-4D97-AF65-F5344CB8AC3E}">
        <p14:creationId xmlns:p14="http://schemas.microsoft.com/office/powerpoint/2010/main" val="2788755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2EB67-C225-4CF8-B0CE-54952020DCA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2CE1860-8130-42E5-A3E2-014A26A011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A6E06F7-D2AB-4C6D-8115-4FEFEDDA1F1E}"/>
              </a:ext>
            </a:extLst>
          </p:cNvPr>
          <p:cNvSpPr>
            <a:spLocks noGrp="1"/>
          </p:cNvSpPr>
          <p:nvPr>
            <p:ph type="dt" sz="half" idx="10"/>
          </p:nvPr>
        </p:nvSpPr>
        <p:spPr/>
        <p:txBody>
          <a:bodyPr/>
          <a:lstStyle/>
          <a:p>
            <a:fld id="{0D5937D8-1DE2-4B4B-9C2D-039B5230EEDB}" type="datetime1">
              <a:rPr lang="en-CA" smtClean="0"/>
              <a:t>2022-03-31</a:t>
            </a:fld>
            <a:endParaRPr lang="en-CA"/>
          </a:p>
        </p:txBody>
      </p:sp>
      <p:sp>
        <p:nvSpPr>
          <p:cNvPr id="5" name="Footer Placeholder 4">
            <a:extLst>
              <a:ext uri="{FF2B5EF4-FFF2-40B4-BE49-F238E27FC236}">
                <a16:creationId xmlns:a16="http://schemas.microsoft.com/office/drawing/2014/main" id="{FB67EEAD-BBC5-4A22-9077-514648B4949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E423DE-8529-4232-B29F-75078A0537BE}"/>
              </a:ext>
            </a:extLst>
          </p:cNvPr>
          <p:cNvSpPr>
            <a:spLocks noGrp="1"/>
          </p:cNvSpPr>
          <p:nvPr>
            <p:ph type="sldNum" sz="quarter" idx="12"/>
          </p:nvPr>
        </p:nvSpPr>
        <p:spPr/>
        <p:txBody>
          <a:bodyPr/>
          <a:lstStyle/>
          <a:p>
            <a:fld id="{AB378F0B-5D1D-46A0-A8BC-5D790EF3662D}" type="slidenum">
              <a:rPr lang="en-CA" smtClean="0"/>
              <a:t>‹#›</a:t>
            </a:fld>
            <a:endParaRPr lang="en-CA"/>
          </a:p>
        </p:txBody>
      </p:sp>
    </p:spTree>
    <p:extLst>
      <p:ext uri="{BB962C8B-B14F-4D97-AF65-F5344CB8AC3E}">
        <p14:creationId xmlns:p14="http://schemas.microsoft.com/office/powerpoint/2010/main" val="3682786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DE111B-CC4E-4C01-82F6-54AA164CAA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6A07ABA-7C17-4C36-AE0D-EE72403AE8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51BFDF7-564E-40F8-BEC6-A21995A1A907}"/>
              </a:ext>
            </a:extLst>
          </p:cNvPr>
          <p:cNvSpPr>
            <a:spLocks noGrp="1"/>
          </p:cNvSpPr>
          <p:nvPr>
            <p:ph type="dt" sz="half" idx="10"/>
          </p:nvPr>
        </p:nvSpPr>
        <p:spPr/>
        <p:txBody>
          <a:bodyPr/>
          <a:lstStyle/>
          <a:p>
            <a:fld id="{D4423990-F84B-0A49-B2F1-3A4997A95302}" type="datetime1">
              <a:rPr lang="en-CA" smtClean="0"/>
              <a:t>2022-03-31</a:t>
            </a:fld>
            <a:endParaRPr lang="en-CA"/>
          </a:p>
        </p:txBody>
      </p:sp>
      <p:sp>
        <p:nvSpPr>
          <p:cNvPr id="5" name="Footer Placeholder 4">
            <a:extLst>
              <a:ext uri="{FF2B5EF4-FFF2-40B4-BE49-F238E27FC236}">
                <a16:creationId xmlns:a16="http://schemas.microsoft.com/office/drawing/2014/main" id="{9CD214D4-50E3-4E99-B06A-3512F6FCB6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0B359EB-0C7E-4ECF-A45B-CA3867EF95AB}"/>
              </a:ext>
            </a:extLst>
          </p:cNvPr>
          <p:cNvSpPr>
            <a:spLocks noGrp="1"/>
          </p:cNvSpPr>
          <p:nvPr>
            <p:ph type="sldNum" sz="quarter" idx="12"/>
          </p:nvPr>
        </p:nvSpPr>
        <p:spPr/>
        <p:txBody>
          <a:bodyPr/>
          <a:lstStyle/>
          <a:p>
            <a:fld id="{AB378F0B-5D1D-46A0-A8BC-5D790EF3662D}" type="slidenum">
              <a:rPr lang="en-CA" smtClean="0"/>
              <a:t>‹#›</a:t>
            </a:fld>
            <a:endParaRPr lang="en-CA"/>
          </a:p>
        </p:txBody>
      </p:sp>
    </p:spTree>
    <p:extLst>
      <p:ext uri="{BB962C8B-B14F-4D97-AF65-F5344CB8AC3E}">
        <p14:creationId xmlns:p14="http://schemas.microsoft.com/office/powerpoint/2010/main" val="147671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D6E9-5714-5749-833A-086B11E279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4F1F4B-CBC7-4B45-A9BA-B47F2C8CE0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E6EECA-9510-8041-AF54-1D5BA67B77CE}"/>
              </a:ext>
            </a:extLst>
          </p:cNvPr>
          <p:cNvSpPr>
            <a:spLocks noGrp="1"/>
          </p:cNvSpPr>
          <p:nvPr>
            <p:ph type="dt" sz="half" idx="10"/>
          </p:nvPr>
        </p:nvSpPr>
        <p:spPr/>
        <p:txBody>
          <a:bodyPr/>
          <a:lstStyle/>
          <a:p>
            <a:fld id="{F7BC9AEB-44BA-624C-8128-60C18507730F}" type="datetime1">
              <a:rPr lang="en-CA" smtClean="0"/>
              <a:t>2022-03-31</a:t>
            </a:fld>
            <a:endParaRPr lang="en-US"/>
          </a:p>
        </p:txBody>
      </p:sp>
      <p:sp>
        <p:nvSpPr>
          <p:cNvPr id="5" name="Footer Placeholder 4">
            <a:extLst>
              <a:ext uri="{FF2B5EF4-FFF2-40B4-BE49-F238E27FC236}">
                <a16:creationId xmlns:a16="http://schemas.microsoft.com/office/drawing/2014/main" id="{AB603D9E-6F6C-AB4E-8205-1364E67BB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607C9-EE75-4A4B-A68B-873D4F75686C}"/>
              </a:ext>
            </a:extLst>
          </p:cNvPr>
          <p:cNvSpPr>
            <a:spLocks noGrp="1"/>
          </p:cNvSpPr>
          <p:nvPr>
            <p:ph type="sldNum" sz="quarter" idx="12"/>
          </p:nvPr>
        </p:nvSpPr>
        <p:spPr/>
        <p:txBody>
          <a:bodyPr/>
          <a:lstStyle/>
          <a:p>
            <a:fld id="{4B546286-77EF-7547-A830-CC4A01EBA1D1}" type="slidenum">
              <a:rPr lang="en-US" smtClean="0"/>
              <a:t>‹#›</a:t>
            </a:fld>
            <a:endParaRPr lang="en-US"/>
          </a:p>
        </p:txBody>
      </p:sp>
    </p:spTree>
    <p:extLst>
      <p:ext uri="{BB962C8B-B14F-4D97-AF65-F5344CB8AC3E}">
        <p14:creationId xmlns:p14="http://schemas.microsoft.com/office/powerpoint/2010/main" val="195945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1E92-B8A7-5D49-8B0B-1487EDF21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1C2E98-4D85-2F4E-A7A0-1A8888D9EC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98846-E839-B04E-94DC-036CD49E7012}"/>
              </a:ext>
            </a:extLst>
          </p:cNvPr>
          <p:cNvSpPr>
            <a:spLocks noGrp="1"/>
          </p:cNvSpPr>
          <p:nvPr>
            <p:ph type="dt" sz="half" idx="10"/>
          </p:nvPr>
        </p:nvSpPr>
        <p:spPr/>
        <p:txBody>
          <a:bodyPr/>
          <a:lstStyle/>
          <a:p>
            <a:fld id="{504F5B13-408D-984A-A92A-9DB3E32E0E02}" type="datetimeFigureOut">
              <a:rPr lang="en-US" smtClean="0"/>
              <a:t>3/31/22</a:t>
            </a:fld>
            <a:endParaRPr lang="en-US"/>
          </a:p>
        </p:txBody>
      </p:sp>
      <p:sp>
        <p:nvSpPr>
          <p:cNvPr id="5" name="Footer Placeholder 4">
            <a:extLst>
              <a:ext uri="{FF2B5EF4-FFF2-40B4-BE49-F238E27FC236}">
                <a16:creationId xmlns:a16="http://schemas.microsoft.com/office/drawing/2014/main" id="{1C8E6D40-D4B8-F540-8AE0-BCF71D54C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9ABCD-ECC4-AA46-80E4-9B750C1D5041}"/>
              </a:ext>
            </a:extLst>
          </p:cNvPr>
          <p:cNvSpPr>
            <a:spLocks noGrp="1"/>
          </p:cNvSpPr>
          <p:nvPr>
            <p:ph type="sldNum" sz="quarter" idx="12"/>
          </p:nvPr>
        </p:nvSpPr>
        <p:spPr/>
        <p:txBody>
          <a:bodyPr/>
          <a:lstStyle/>
          <a:p>
            <a:fld id="{7F852C43-6883-C740-802D-66A7E3DA29F5}" type="slidenum">
              <a:rPr lang="en-US" smtClean="0"/>
              <a:t>‹#›</a:t>
            </a:fld>
            <a:endParaRPr lang="en-US"/>
          </a:p>
        </p:txBody>
      </p:sp>
    </p:spTree>
    <p:extLst>
      <p:ext uri="{BB962C8B-B14F-4D97-AF65-F5344CB8AC3E}">
        <p14:creationId xmlns:p14="http://schemas.microsoft.com/office/powerpoint/2010/main" val="2349569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FE9A-CB4E-4242-8279-898565106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4FCF71-5CE0-4944-A56A-F2B0FD32F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C41EF-7DB8-194C-AD1B-FBC8C27467D4}"/>
              </a:ext>
            </a:extLst>
          </p:cNvPr>
          <p:cNvSpPr>
            <a:spLocks noGrp="1"/>
          </p:cNvSpPr>
          <p:nvPr>
            <p:ph type="dt" sz="half" idx="10"/>
          </p:nvPr>
        </p:nvSpPr>
        <p:spPr/>
        <p:txBody>
          <a:bodyPr/>
          <a:lstStyle/>
          <a:p>
            <a:fld id="{8368782A-338D-FA4C-80A7-0173C69B5C87}" type="datetime1">
              <a:rPr lang="en-CA" smtClean="0"/>
              <a:t>2022-03-31</a:t>
            </a:fld>
            <a:endParaRPr lang="en-US"/>
          </a:p>
        </p:txBody>
      </p:sp>
      <p:sp>
        <p:nvSpPr>
          <p:cNvPr id="5" name="Footer Placeholder 4">
            <a:extLst>
              <a:ext uri="{FF2B5EF4-FFF2-40B4-BE49-F238E27FC236}">
                <a16:creationId xmlns:a16="http://schemas.microsoft.com/office/drawing/2014/main" id="{8C3BF76A-615A-7D41-BA96-74FC60092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EED58-FB70-A643-948E-0945FF5A76D3}"/>
              </a:ext>
            </a:extLst>
          </p:cNvPr>
          <p:cNvSpPr>
            <a:spLocks noGrp="1"/>
          </p:cNvSpPr>
          <p:nvPr>
            <p:ph type="sldNum" sz="quarter" idx="12"/>
          </p:nvPr>
        </p:nvSpPr>
        <p:spPr/>
        <p:txBody>
          <a:bodyPr/>
          <a:lstStyle/>
          <a:p>
            <a:fld id="{4B546286-77EF-7547-A830-CC4A01EBA1D1}" type="slidenum">
              <a:rPr lang="en-US" smtClean="0"/>
              <a:t>‹#›</a:t>
            </a:fld>
            <a:endParaRPr lang="en-US"/>
          </a:p>
        </p:txBody>
      </p:sp>
    </p:spTree>
    <p:extLst>
      <p:ext uri="{BB962C8B-B14F-4D97-AF65-F5344CB8AC3E}">
        <p14:creationId xmlns:p14="http://schemas.microsoft.com/office/powerpoint/2010/main" val="810945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225B-5F62-F549-8D50-5BB922CE89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161F9B-5990-3D4E-ACCA-E57C1E228A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C764D6-7F33-7543-BD1A-4A6A5ED76F20}"/>
              </a:ext>
            </a:extLst>
          </p:cNvPr>
          <p:cNvSpPr>
            <a:spLocks noGrp="1"/>
          </p:cNvSpPr>
          <p:nvPr>
            <p:ph type="dt" sz="half" idx="10"/>
          </p:nvPr>
        </p:nvSpPr>
        <p:spPr/>
        <p:txBody>
          <a:bodyPr/>
          <a:lstStyle/>
          <a:p>
            <a:fld id="{708DD740-1F59-294F-A120-08AE74294C4D}" type="datetime1">
              <a:rPr lang="en-CA" smtClean="0"/>
              <a:t>2022-03-31</a:t>
            </a:fld>
            <a:endParaRPr lang="en-US"/>
          </a:p>
        </p:txBody>
      </p:sp>
      <p:sp>
        <p:nvSpPr>
          <p:cNvPr id="5" name="Footer Placeholder 4">
            <a:extLst>
              <a:ext uri="{FF2B5EF4-FFF2-40B4-BE49-F238E27FC236}">
                <a16:creationId xmlns:a16="http://schemas.microsoft.com/office/drawing/2014/main" id="{410CB54C-DE21-0748-88B0-090FCEFB1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3B017-03AD-DA42-B68D-5BBF415DF4F3}"/>
              </a:ext>
            </a:extLst>
          </p:cNvPr>
          <p:cNvSpPr>
            <a:spLocks noGrp="1"/>
          </p:cNvSpPr>
          <p:nvPr>
            <p:ph type="sldNum" sz="quarter" idx="12"/>
          </p:nvPr>
        </p:nvSpPr>
        <p:spPr/>
        <p:txBody>
          <a:bodyPr/>
          <a:lstStyle/>
          <a:p>
            <a:fld id="{4B546286-77EF-7547-A830-CC4A01EBA1D1}" type="slidenum">
              <a:rPr lang="en-US" smtClean="0"/>
              <a:t>‹#›</a:t>
            </a:fld>
            <a:endParaRPr lang="en-US"/>
          </a:p>
        </p:txBody>
      </p:sp>
    </p:spTree>
    <p:extLst>
      <p:ext uri="{BB962C8B-B14F-4D97-AF65-F5344CB8AC3E}">
        <p14:creationId xmlns:p14="http://schemas.microsoft.com/office/powerpoint/2010/main" val="2595331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7DD9-BCCF-2141-B670-CF84CEB800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8241C5-CE1B-5242-A16F-CB970DBBD6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C68371-3F35-1641-8770-1043B29687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DB0D5-1BB8-254D-A8DD-1D9A7271F065}"/>
              </a:ext>
            </a:extLst>
          </p:cNvPr>
          <p:cNvSpPr>
            <a:spLocks noGrp="1"/>
          </p:cNvSpPr>
          <p:nvPr>
            <p:ph type="dt" sz="half" idx="10"/>
          </p:nvPr>
        </p:nvSpPr>
        <p:spPr/>
        <p:txBody>
          <a:bodyPr/>
          <a:lstStyle/>
          <a:p>
            <a:fld id="{D597939B-71C2-9D4E-8DD7-A994EAAE0931}" type="datetime1">
              <a:rPr lang="en-CA" smtClean="0"/>
              <a:t>2022-03-31</a:t>
            </a:fld>
            <a:endParaRPr lang="en-US"/>
          </a:p>
        </p:txBody>
      </p:sp>
      <p:sp>
        <p:nvSpPr>
          <p:cNvPr id="6" name="Footer Placeholder 5">
            <a:extLst>
              <a:ext uri="{FF2B5EF4-FFF2-40B4-BE49-F238E27FC236}">
                <a16:creationId xmlns:a16="http://schemas.microsoft.com/office/drawing/2014/main" id="{F3390226-8DA7-EA41-BE7A-226149D37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B9817D-F55B-E240-893D-D15C4022E1F0}"/>
              </a:ext>
            </a:extLst>
          </p:cNvPr>
          <p:cNvSpPr>
            <a:spLocks noGrp="1"/>
          </p:cNvSpPr>
          <p:nvPr>
            <p:ph type="sldNum" sz="quarter" idx="12"/>
          </p:nvPr>
        </p:nvSpPr>
        <p:spPr/>
        <p:txBody>
          <a:bodyPr/>
          <a:lstStyle/>
          <a:p>
            <a:fld id="{4B546286-77EF-7547-A830-CC4A01EBA1D1}" type="slidenum">
              <a:rPr lang="en-US" smtClean="0"/>
              <a:t>‹#›</a:t>
            </a:fld>
            <a:endParaRPr lang="en-US"/>
          </a:p>
        </p:txBody>
      </p:sp>
    </p:spTree>
    <p:extLst>
      <p:ext uri="{BB962C8B-B14F-4D97-AF65-F5344CB8AC3E}">
        <p14:creationId xmlns:p14="http://schemas.microsoft.com/office/powerpoint/2010/main" val="1928473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B5AB-B917-7A47-B281-33D864CFEA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834DE0-A2DF-4842-B825-29C720AE4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054AC4-6C24-9F40-9F03-9120F7F745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B420F-0E3E-1B47-B852-BEB2F19526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339D6B-2C7E-F542-85B9-3B841B266A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C0AC96-D1B4-5642-862E-C8EA3C7D8FBE}"/>
              </a:ext>
            </a:extLst>
          </p:cNvPr>
          <p:cNvSpPr>
            <a:spLocks noGrp="1"/>
          </p:cNvSpPr>
          <p:nvPr>
            <p:ph type="dt" sz="half" idx="10"/>
          </p:nvPr>
        </p:nvSpPr>
        <p:spPr/>
        <p:txBody>
          <a:bodyPr/>
          <a:lstStyle/>
          <a:p>
            <a:fld id="{9ECB24C5-DDB9-5A4F-82C4-D5A958DAECBF}" type="datetime1">
              <a:rPr lang="en-CA" smtClean="0"/>
              <a:t>2022-03-31</a:t>
            </a:fld>
            <a:endParaRPr lang="en-US"/>
          </a:p>
        </p:txBody>
      </p:sp>
      <p:sp>
        <p:nvSpPr>
          <p:cNvPr id="8" name="Footer Placeholder 7">
            <a:extLst>
              <a:ext uri="{FF2B5EF4-FFF2-40B4-BE49-F238E27FC236}">
                <a16:creationId xmlns:a16="http://schemas.microsoft.com/office/drawing/2014/main" id="{DCDD0BEE-8AE6-C841-8E6A-9B27AC995D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1C6E9D-67A8-B847-81B8-1E487D8C7917}"/>
              </a:ext>
            </a:extLst>
          </p:cNvPr>
          <p:cNvSpPr>
            <a:spLocks noGrp="1"/>
          </p:cNvSpPr>
          <p:nvPr>
            <p:ph type="sldNum" sz="quarter" idx="12"/>
          </p:nvPr>
        </p:nvSpPr>
        <p:spPr/>
        <p:txBody>
          <a:bodyPr/>
          <a:lstStyle/>
          <a:p>
            <a:fld id="{4B546286-77EF-7547-A830-CC4A01EBA1D1}" type="slidenum">
              <a:rPr lang="en-US" smtClean="0"/>
              <a:t>‹#›</a:t>
            </a:fld>
            <a:endParaRPr lang="en-US"/>
          </a:p>
        </p:txBody>
      </p:sp>
    </p:spTree>
    <p:extLst>
      <p:ext uri="{BB962C8B-B14F-4D97-AF65-F5344CB8AC3E}">
        <p14:creationId xmlns:p14="http://schemas.microsoft.com/office/powerpoint/2010/main" val="1403434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DDC8-CD48-BB46-9623-48E4E2A91D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4EFC42-B0EB-AA42-B0DF-F138C174AAD4}"/>
              </a:ext>
            </a:extLst>
          </p:cNvPr>
          <p:cNvSpPr>
            <a:spLocks noGrp="1"/>
          </p:cNvSpPr>
          <p:nvPr>
            <p:ph type="dt" sz="half" idx="10"/>
          </p:nvPr>
        </p:nvSpPr>
        <p:spPr/>
        <p:txBody>
          <a:bodyPr/>
          <a:lstStyle/>
          <a:p>
            <a:fld id="{65D92506-2398-154D-9DD6-C45B49EE24A9}" type="datetime1">
              <a:rPr lang="en-CA" smtClean="0"/>
              <a:t>2022-03-31</a:t>
            </a:fld>
            <a:endParaRPr lang="en-US"/>
          </a:p>
        </p:txBody>
      </p:sp>
      <p:sp>
        <p:nvSpPr>
          <p:cNvPr id="4" name="Footer Placeholder 3">
            <a:extLst>
              <a:ext uri="{FF2B5EF4-FFF2-40B4-BE49-F238E27FC236}">
                <a16:creationId xmlns:a16="http://schemas.microsoft.com/office/drawing/2014/main" id="{CC2BCF84-F8E4-0C4E-BB82-0CCEF8232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E2484E-F8CE-DF47-8B2C-1E1FEDF34912}"/>
              </a:ext>
            </a:extLst>
          </p:cNvPr>
          <p:cNvSpPr>
            <a:spLocks noGrp="1"/>
          </p:cNvSpPr>
          <p:nvPr>
            <p:ph type="sldNum" sz="quarter" idx="12"/>
          </p:nvPr>
        </p:nvSpPr>
        <p:spPr/>
        <p:txBody>
          <a:bodyPr/>
          <a:lstStyle/>
          <a:p>
            <a:fld id="{4B546286-77EF-7547-A830-CC4A01EBA1D1}" type="slidenum">
              <a:rPr lang="en-US" smtClean="0"/>
              <a:t>‹#›</a:t>
            </a:fld>
            <a:endParaRPr lang="en-US"/>
          </a:p>
        </p:txBody>
      </p:sp>
    </p:spTree>
    <p:extLst>
      <p:ext uri="{BB962C8B-B14F-4D97-AF65-F5344CB8AC3E}">
        <p14:creationId xmlns:p14="http://schemas.microsoft.com/office/powerpoint/2010/main" val="1363532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BA01E5-0708-2E43-B47B-330B6AE6AC33}"/>
              </a:ext>
            </a:extLst>
          </p:cNvPr>
          <p:cNvSpPr>
            <a:spLocks noGrp="1"/>
          </p:cNvSpPr>
          <p:nvPr>
            <p:ph type="dt" sz="half" idx="10"/>
          </p:nvPr>
        </p:nvSpPr>
        <p:spPr/>
        <p:txBody>
          <a:bodyPr/>
          <a:lstStyle/>
          <a:p>
            <a:fld id="{7EE0FE5A-70F4-F844-87B2-E9374DBDB7E8}" type="datetime1">
              <a:rPr lang="en-CA" smtClean="0"/>
              <a:t>2022-03-31</a:t>
            </a:fld>
            <a:endParaRPr lang="en-US"/>
          </a:p>
        </p:txBody>
      </p:sp>
      <p:sp>
        <p:nvSpPr>
          <p:cNvPr id="3" name="Footer Placeholder 2">
            <a:extLst>
              <a:ext uri="{FF2B5EF4-FFF2-40B4-BE49-F238E27FC236}">
                <a16:creationId xmlns:a16="http://schemas.microsoft.com/office/drawing/2014/main" id="{666DB46F-D220-3449-A530-2D42C10CEC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B0343F-16C8-6743-994F-156D9981B2DF}"/>
              </a:ext>
            </a:extLst>
          </p:cNvPr>
          <p:cNvSpPr>
            <a:spLocks noGrp="1"/>
          </p:cNvSpPr>
          <p:nvPr>
            <p:ph type="sldNum" sz="quarter" idx="12"/>
          </p:nvPr>
        </p:nvSpPr>
        <p:spPr/>
        <p:txBody>
          <a:bodyPr/>
          <a:lstStyle/>
          <a:p>
            <a:fld id="{4B546286-77EF-7547-A830-CC4A01EBA1D1}" type="slidenum">
              <a:rPr lang="en-US" smtClean="0"/>
              <a:t>‹#›</a:t>
            </a:fld>
            <a:endParaRPr lang="en-US"/>
          </a:p>
        </p:txBody>
      </p:sp>
    </p:spTree>
    <p:extLst>
      <p:ext uri="{BB962C8B-B14F-4D97-AF65-F5344CB8AC3E}">
        <p14:creationId xmlns:p14="http://schemas.microsoft.com/office/powerpoint/2010/main" val="2658628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34CE-F4F5-CB4D-92AB-05098122F7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019A12-3B6A-0A4C-8105-5F793A432D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AE0FA6-0BE1-024D-A05D-92FDBC34E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C9DAFC-CCC4-194A-860A-5D848AABC759}"/>
              </a:ext>
            </a:extLst>
          </p:cNvPr>
          <p:cNvSpPr>
            <a:spLocks noGrp="1"/>
          </p:cNvSpPr>
          <p:nvPr>
            <p:ph type="dt" sz="half" idx="10"/>
          </p:nvPr>
        </p:nvSpPr>
        <p:spPr/>
        <p:txBody>
          <a:bodyPr/>
          <a:lstStyle/>
          <a:p>
            <a:fld id="{830FE656-0FBD-0A46-8A12-D88E13B74DDD}" type="datetime1">
              <a:rPr lang="en-CA" smtClean="0"/>
              <a:t>2022-03-31</a:t>
            </a:fld>
            <a:endParaRPr lang="en-US"/>
          </a:p>
        </p:txBody>
      </p:sp>
      <p:sp>
        <p:nvSpPr>
          <p:cNvPr id="6" name="Footer Placeholder 5">
            <a:extLst>
              <a:ext uri="{FF2B5EF4-FFF2-40B4-BE49-F238E27FC236}">
                <a16:creationId xmlns:a16="http://schemas.microsoft.com/office/drawing/2014/main" id="{DCB2F3F1-712F-B94C-B026-D476987E9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9A0378-623D-8144-A7F0-6E3C5FAA977A}"/>
              </a:ext>
            </a:extLst>
          </p:cNvPr>
          <p:cNvSpPr>
            <a:spLocks noGrp="1"/>
          </p:cNvSpPr>
          <p:nvPr>
            <p:ph type="sldNum" sz="quarter" idx="12"/>
          </p:nvPr>
        </p:nvSpPr>
        <p:spPr/>
        <p:txBody>
          <a:bodyPr/>
          <a:lstStyle/>
          <a:p>
            <a:fld id="{4B546286-77EF-7547-A830-CC4A01EBA1D1}" type="slidenum">
              <a:rPr lang="en-US" smtClean="0"/>
              <a:t>‹#›</a:t>
            </a:fld>
            <a:endParaRPr lang="en-US"/>
          </a:p>
        </p:txBody>
      </p:sp>
    </p:spTree>
    <p:extLst>
      <p:ext uri="{BB962C8B-B14F-4D97-AF65-F5344CB8AC3E}">
        <p14:creationId xmlns:p14="http://schemas.microsoft.com/office/powerpoint/2010/main" val="3010386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89CFF-FCFE-FC41-80C9-3E3801D51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7DF0DF-1D0E-804A-A286-9CFBB11C4F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EB6E8F-93E4-5145-ABDB-68034CB95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94AC6D-5F17-8E4F-8DBA-9BA3D38DFF31}"/>
              </a:ext>
            </a:extLst>
          </p:cNvPr>
          <p:cNvSpPr>
            <a:spLocks noGrp="1"/>
          </p:cNvSpPr>
          <p:nvPr>
            <p:ph type="dt" sz="half" idx="10"/>
          </p:nvPr>
        </p:nvSpPr>
        <p:spPr/>
        <p:txBody>
          <a:bodyPr/>
          <a:lstStyle/>
          <a:p>
            <a:fld id="{1A944D93-E171-2F4E-931C-141571752BAF}" type="datetime1">
              <a:rPr lang="en-CA" smtClean="0"/>
              <a:t>2022-03-31</a:t>
            </a:fld>
            <a:endParaRPr lang="en-US"/>
          </a:p>
        </p:txBody>
      </p:sp>
      <p:sp>
        <p:nvSpPr>
          <p:cNvPr id="6" name="Footer Placeholder 5">
            <a:extLst>
              <a:ext uri="{FF2B5EF4-FFF2-40B4-BE49-F238E27FC236}">
                <a16:creationId xmlns:a16="http://schemas.microsoft.com/office/drawing/2014/main" id="{77980BFF-DD9A-4742-8A3A-F148D22199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BF661-DBE5-644B-8587-B38A2BE5055B}"/>
              </a:ext>
            </a:extLst>
          </p:cNvPr>
          <p:cNvSpPr>
            <a:spLocks noGrp="1"/>
          </p:cNvSpPr>
          <p:nvPr>
            <p:ph type="sldNum" sz="quarter" idx="12"/>
          </p:nvPr>
        </p:nvSpPr>
        <p:spPr/>
        <p:txBody>
          <a:bodyPr/>
          <a:lstStyle/>
          <a:p>
            <a:fld id="{4B546286-77EF-7547-A830-CC4A01EBA1D1}" type="slidenum">
              <a:rPr lang="en-US" smtClean="0"/>
              <a:t>‹#›</a:t>
            </a:fld>
            <a:endParaRPr lang="en-US"/>
          </a:p>
        </p:txBody>
      </p:sp>
    </p:spTree>
    <p:extLst>
      <p:ext uri="{BB962C8B-B14F-4D97-AF65-F5344CB8AC3E}">
        <p14:creationId xmlns:p14="http://schemas.microsoft.com/office/powerpoint/2010/main" val="3001433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3635-9D5D-9649-BA5F-9B174BD52C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A35107-F58D-BC4F-B1E7-C615E12F39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0DAB8-9CB0-B048-9234-53E814A5E95D}"/>
              </a:ext>
            </a:extLst>
          </p:cNvPr>
          <p:cNvSpPr>
            <a:spLocks noGrp="1"/>
          </p:cNvSpPr>
          <p:nvPr>
            <p:ph type="dt" sz="half" idx="10"/>
          </p:nvPr>
        </p:nvSpPr>
        <p:spPr/>
        <p:txBody>
          <a:bodyPr/>
          <a:lstStyle/>
          <a:p>
            <a:fld id="{39021B70-A319-D544-B331-ECF72DB690A8}" type="datetime1">
              <a:rPr lang="en-CA" smtClean="0"/>
              <a:t>2022-03-31</a:t>
            </a:fld>
            <a:endParaRPr lang="en-US"/>
          </a:p>
        </p:txBody>
      </p:sp>
      <p:sp>
        <p:nvSpPr>
          <p:cNvPr id="5" name="Footer Placeholder 4">
            <a:extLst>
              <a:ext uri="{FF2B5EF4-FFF2-40B4-BE49-F238E27FC236}">
                <a16:creationId xmlns:a16="http://schemas.microsoft.com/office/drawing/2014/main" id="{575E7132-F363-0D47-B42E-2D0DC2473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5A78F-70D4-7242-8C0B-ED8BCDB40E6D}"/>
              </a:ext>
            </a:extLst>
          </p:cNvPr>
          <p:cNvSpPr>
            <a:spLocks noGrp="1"/>
          </p:cNvSpPr>
          <p:nvPr>
            <p:ph type="sldNum" sz="quarter" idx="12"/>
          </p:nvPr>
        </p:nvSpPr>
        <p:spPr/>
        <p:txBody>
          <a:bodyPr/>
          <a:lstStyle/>
          <a:p>
            <a:fld id="{4B546286-77EF-7547-A830-CC4A01EBA1D1}" type="slidenum">
              <a:rPr lang="en-US" smtClean="0"/>
              <a:t>‹#›</a:t>
            </a:fld>
            <a:endParaRPr lang="en-US"/>
          </a:p>
        </p:txBody>
      </p:sp>
    </p:spTree>
    <p:extLst>
      <p:ext uri="{BB962C8B-B14F-4D97-AF65-F5344CB8AC3E}">
        <p14:creationId xmlns:p14="http://schemas.microsoft.com/office/powerpoint/2010/main" val="204400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098F83-5F8C-8C48-BDC8-B6A77526AE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1F31DE-BE88-8F4E-9AD2-14E71B5FBF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B73A8-7B93-F54C-8BBA-1FEB0B77E5E4}"/>
              </a:ext>
            </a:extLst>
          </p:cNvPr>
          <p:cNvSpPr>
            <a:spLocks noGrp="1"/>
          </p:cNvSpPr>
          <p:nvPr>
            <p:ph type="dt" sz="half" idx="10"/>
          </p:nvPr>
        </p:nvSpPr>
        <p:spPr/>
        <p:txBody>
          <a:bodyPr/>
          <a:lstStyle/>
          <a:p>
            <a:fld id="{CC38E632-3F21-074C-9B26-E34CCC7C7EAD}" type="datetime1">
              <a:rPr lang="en-CA" smtClean="0"/>
              <a:t>2022-03-31</a:t>
            </a:fld>
            <a:endParaRPr lang="en-US"/>
          </a:p>
        </p:txBody>
      </p:sp>
      <p:sp>
        <p:nvSpPr>
          <p:cNvPr id="5" name="Footer Placeholder 4">
            <a:extLst>
              <a:ext uri="{FF2B5EF4-FFF2-40B4-BE49-F238E27FC236}">
                <a16:creationId xmlns:a16="http://schemas.microsoft.com/office/drawing/2014/main" id="{EE08C366-3537-B54E-B994-8998B2596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27912-8FF4-F64F-85BE-4E2C9AF93F09}"/>
              </a:ext>
            </a:extLst>
          </p:cNvPr>
          <p:cNvSpPr>
            <a:spLocks noGrp="1"/>
          </p:cNvSpPr>
          <p:nvPr>
            <p:ph type="sldNum" sz="quarter" idx="12"/>
          </p:nvPr>
        </p:nvSpPr>
        <p:spPr/>
        <p:txBody>
          <a:bodyPr/>
          <a:lstStyle/>
          <a:p>
            <a:fld id="{4B546286-77EF-7547-A830-CC4A01EBA1D1}" type="slidenum">
              <a:rPr lang="en-US" smtClean="0"/>
              <a:t>‹#›</a:t>
            </a:fld>
            <a:endParaRPr lang="en-US"/>
          </a:p>
        </p:txBody>
      </p:sp>
    </p:spTree>
    <p:extLst>
      <p:ext uri="{BB962C8B-B14F-4D97-AF65-F5344CB8AC3E}">
        <p14:creationId xmlns:p14="http://schemas.microsoft.com/office/powerpoint/2010/main" val="5144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5C48-E0C3-5B4E-A096-CBC6F76C8C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F51B4C-964F-7F4F-A00B-AD3A9A3CE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8059CB-5557-F041-BCB3-FB0F06FF8566}"/>
              </a:ext>
            </a:extLst>
          </p:cNvPr>
          <p:cNvSpPr>
            <a:spLocks noGrp="1"/>
          </p:cNvSpPr>
          <p:nvPr>
            <p:ph type="dt" sz="half" idx="10"/>
          </p:nvPr>
        </p:nvSpPr>
        <p:spPr/>
        <p:txBody>
          <a:bodyPr/>
          <a:lstStyle/>
          <a:p>
            <a:fld id="{504F5B13-408D-984A-A92A-9DB3E32E0E02}" type="datetimeFigureOut">
              <a:rPr lang="en-US" smtClean="0"/>
              <a:t>3/31/22</a:t>
            </a:fld>
            <a:endParaRPr lang="en-US"/>
          </a:p>
        </p:txBody>
      </p:sp>
      <p:sp>
        <p:nvSpPr>
          <p:cNvPr id="5" name="Footer Placeholder 4">
            <a:extLst>
              <a:ext uri="{FF2B5EF4-FFF2-40B4-BE49-F238E27FC236}">
                <a16:creationId xmlns:a16="http://schemas.microsoft.com/office/drawing/2014/main" id="{9EC504CF-2957-E741-B86D-5F72FFCB9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2E03A-22FF-EB40-8D51-D3A65A48F79F}"/>
              </a:ext>
            </a:extLst>
          </p:cNvPr>
          <p:cNvSpPr>
            <a:spLocks noGrp="1"/>
          </p:cNvSpPr>
          <p:nvPr>
            <p:ph type="sldNum" sz="quarter" idx="12"/>
          </p:nvPr>
        </p:nvSpPr>
        <p:spPr/>
        <p:txBody>
          <a:bodyPr/>
          <a:lstStyle/>
          <a:p>
            <a:fld id="{7F852C43-6883-C740-802D-66A7E3DA29F5}" type="slidenum">
              <a:rPr lang="en-US" smtClean="0"/>
              <a:t>‹#›</a:t>
            </a:fld>
            <a:endParaRPr lang="en-US"/>
          </a:p>
        </p:txBody>
      </p:sp>
    </p:spTree>
    <p:extLst>
      <p:ext uri="{BB962C8B-B14F-4D97-AF65-F5344CB8AC3E}">
        <p14:creationId xmlns:p14="http://schemas.microsoft.com/office/powerpoint/2010/main" val="1808663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463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3494326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Bullets &amp; Photo copy 8">
    <p:spTree>
      <p:nvGrpSpPr>
        <p:cNvPr id="1" name=""/>
        <p:cNvGrpSpPr/>
        <p:nvPr/>
      </p:nvGrpSpPr>
      <p:grpSpPr>
        <a:xfrm>
          <a:off x="0" y="0"/>
          <a:ext cx="0" cy="0"/>
          <a:chOff x="0" y="0"/>
          <a:chExt cx="0" cy="0"/>
        </a:xfrm>
      </p:grpSpPr>
      <p:sp>
        <p:nvSpPr>
          <p:cNvPr id="18" name="Shape"/>
          <p:cNvSpPr/>
          <p:nvPr/>
        </p:nvSpPr>
        <p:spPr>
          <a:xfrm>
            <a:off x="-4647" y="-6009"/>
            <a:ext cx="12201531" cy="1164961"/>
          </a:xfrm>
          <a:custGeom>
            <a:avLst/>
            <a:gdLst/>
            <a:ahLst/>
            <a:cxnLst>
              <a:cxn ang="0">
                <a:pos x="wd2" y="hd2"/>
              </a:cxn>
              <a:cxn ang="5400000">
                <a:pos x="wd2" y="hd2"/>
              </a:cxn>
              <a:cxn ang="10800000">
                <a:pos x="wd2" y="hd2"/>
              </a:cxn>
              <a:cxn ang="16200000">
                <a:pos x="wd2" y="hd2"/>
              </a:cxn>
            </a:cxnLst>
            <a:rect l="0" t="0" r="r" b="b"/>
            <a:pathLst>
              <a:path w="21600" h="21600" extrusionOk="0">
                <a:moveTo>
                  <a:pt x="0" y="47"/>
                </a:moveTo>
                <a:lnTo>
                  <a:pt x="0" y="21600"/>
                </a:lnTo>
                <a:lnTo>
                  <a:pt x="20520" y="21600"/>
                </a:lnTo>
                <a:lnTo>
                  <a:pt x="21600" y="0"/>
                </a:lnTo>
                <a:lnTo>
                  <a:pt x="0" y="47"/>
                </a:lnTo>
                <a:close/>
              </a:path>
            </a:pathLst>
          </a:custGeom>
          <a:solidFill>
            <a:srgbClr val="4C72A5"/>
          </a:solidFill>
          <a:ln w="3175">
            <a:solidFill>
              <a:srgbClr val="575451">
                <a:alpha val="90000"/>
              </a:srgbClr>
            </a:solidFill>
            <a:miter lim="400000"/>
          </a:ln>
          <a:effectLst>
            <a:outerShdw blurRad="127000" dist="127000" rotWithShape="0">
              <a:srgbClr val="F6F5F4">
                <a:alpha val="72000"/>
              </a:srgbClr>
            </a:outerShdw>
          </a:effectLst>
        </p:spPr>
        <p:txBody>
          <a:bodyPr lIns="25400" tIns="25400" rIns="25400" bIns="25400" anchor="ctr"/>
          <a:lstStyle/>
          <a:p>
            <a:pPr algn="ctr" defTabSz="412739">
              <a:defRPr sz="14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pPr>
            <a:endParaRPr sz="1867"/>
          </a:p>
        </p:txBody>
      </p:sp>
      <p:sp>
        <p:nvSpPr>
          <p:cNvPr id="19" name="Title Text"/>
          <p:cNvSpPr txBox="1">
            <a:spLocks noGrp="1"/>
          </p:cNvSpPr>
          <p:nvPr>
            <p:ph type="title"/>
          </p:nvPr>
        </p:nvSpPr>
        <p:spPr>
          <a:xfrm>
            <a:off x="638909" y="64639"/>
            <a:ext cx="10451928" cy="1193001"/>
          </a:xfrm>
          <a:prstGeom prst="rect">
            <a:avLst/>
          </a:prstGeom>
        </p:spPr>
        <p:txBody>
          <a:bodyPr lIns="17144" tIns="17144" rIns="17144" bIns="17144" anchor="t">
            <a:noAutofit/>
          </a:bodyPr>
          <a:lstStyle>
            <a:lvl1pPr>
              <a:defRPr>
                <a:latin typeface="Abadi MT Condensed Light"/>
                <a:ea typeface="Abadi MT Condensed Light"/>
                <a:cs typeface="Abadi MT Condensed Light"/>
                <a:sym typeface="Abadi MT Condensed Light"/>
              </a:defRPr>
            </a:lvl1pPr>
          </a:lstStyle>
          <a:p>
            <a:r>
              <a:rPr dirty="0"/>
              <a:t>Title Text</a:t>
            </a:r>
          </a:p>
        </p:txBody>
      </p:sp>
      <p:sp>
        <p:nvSpPr>
          <p:cNvPr id="20" name="Body Level One…"/>
          <p:cNvSpPr txBox="1">
            <a:spLocks noGrp="1"/>
          </p:cNvSpPr>
          <p:nvPr>
            <p:ph type="body" idx="1"/>
          </p:nvPr>
        </p:nvSpPr>
        <p:spPr>
          <a:xfrm>
            <a:off x="588283" y="1287878"/>
            <a:ext cx="10553180" cy="4292601"/>
          </a:xfrm>
          <a:prstGeom prst="rect">
            <a:avLst/>
          </a:prstGeom>
        </p:spPr>
        <p:txBody>
          <a:bodyPr lIns="17144" tIns="17144" rIns="17144" bIns="17144">
            <a:noAutofit/>
          </a:bodyPr>
          <a:lstStyle>
            <a:lvl1pPr defTabSz="412739">
              <a:spcBef>
                <a:spcPts val="1867"/>
              </a:spcBef>
              <a:buClr>
                <a:srgbClr val="004479"/>
              </a:buClr>
              <a:buFont typeface="Avenir Next"/>
              <a:defRPr sz="4000" b="0">
                <a:solidFill>
                  <a:srgbClr val="004479"/>
                </a:solidFill>
                <a:latin typeface="Avenir Next Condensed" panose="020B0506020202020204" pitchFamily="34" charset="0"/>
                <a:ea typeface="+mn-ea"/>
                <a:cs typeface="+mn-cs"/>
                <a:sym typeface="Helvetica"/>
              </a:defRPr>
            </a:lvl1pPr>
            <a:lvl2pPr indent="846646" defTabSz="412739">
              <a:spcBef>
                <a:spcPts val="1867"/>
              </a:spcBef>
              <a:buClr>
                <a:srgbClr val="004479"/>
              </a:buClr>
              <a:buFont typeface="Avenir Next"/>
              <a:defRPr sz="4000" b="0">
                <a:solidFill>
                  <a:srgbClr val="004479"/>
                </a:solidFill>
                <a:latin typeface="Avenir Next Condensed" panose="020B0506020202020204" pitchFamily="34" charset="0"/>
                <a:ea typeface="+mn-ea"/>
                <a:cs typeface="+mn-cs"/>
                <a:sym typeface="Helvetica"/>
              </a:defRPr>
            </a:lvl2pPr>
            <a:lvl3pPr indent="1693291" defTabSz="412739">
              <a:spcBef>
                <a:spcPts val="1867"/>
              </a:spcBef>
              <a:buClr>
                <a:srgbClr val="004479"/>
              </a:buClr>
              <a:buFont typeface="Avenir Next"/>
              <a:defRPr sz="4000" b="0">
                <a:solidFill>
                  <a:srgbClr val="004479"/>
                </a:solidFill>
                <a:latin typeface="Avenir Next Condensed" panose="020B0506020202020204" pitchFamily="34" charset="0"/>
                <a:ea typeface="+mn-ea"/>
                <a:cs typeface="+mn-cs"/>
                <a:sym typeface="Helvetica"/>
              </a:defRPr>
            </a:lvl3pPr>
            <a:lvl4pPr indent="2539937" defTabSz="412739">
              <a:spcBef>
                <a:spcPts val="1867"/>
              </a:spcBef>
              <a:buClr>
                <a:srgbClr val="004479"/>
              </a:buClr>
              <a:buFont typeface="Avenir Next"/>
              <a:defRPr sz="4000" b="0">
                <a:solidFill>
                  <a:srgbClr val="004479"/>
                </a:solidFill>
                <a:latin typeface="Avenir Next Condensed" panose="020B0506020202020204" pitchFamily="34" charset="0"/>
                <a:ea typeface="+mn-ea"/>
                <a:cs typeface="+mn-cs"/>
                <a:sym typeface="Helvetica"/>
              </a:defRPr>
            </a:lvl4pPr>
            <a:lvl5pPr indent="3386582" defTabSz="412739">
              <a:spcBef>
                <a:spcPts val="1867"/>
              </a:spcBef>
              <a:buClr>
                <a:srgbClr val="004479"/>
              </a:buClr>
              <a:buFont typeface="Avenir Next"/>
              <a:defRPr sz="4000" b="0">
                <a:solidFill>
                  <a:srgbClr val="004479"/>
                </a:solidFill>
                <a:latin typeface="Avenir Next Condensed" panose="020B0506020202020204" pitchFamily="34" charset="0"/>
                <a:ea typeface="+mn-ea"/>
                <a:cs typeface="+mn-cs"/>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1" name="Slide Number"/>
          <p:cNvSpPr txBox="1">
            <a:spLocks noGrp="1"/>
          </p:cNvSpPr>
          <p:nvPr>
            <p:ph type="sldNum" sz="quarter" idx="2"/>
          </p:nvPr>
        </p:nvSpPr>
        <p:spPr>
          <a:xfrm>
            <a:off x="11529827" y="304799"/>
            <a:ext cx="234999" cy="239744"/>
          </a:xfrm>
          <a:prstGeom prst="rect">
            <a:avLst/>
          </a:prstGeom>
        </p:spPr>
        <p:txBody>
          <a:bodyPr lIns="17144" tIns="17144" rIns="17144" bIns="17144" anchor="t"/>
          <a:lstStyle>
            <a:lvl1pPr algn="l" defTabSz="412739">
              <a:spcBef>
                <a:spcPts val="1600"/>
              </a:spcBef>
              <a:defRPr sz="1333">
                <a:solidFill>
                  <a:srgbClr val="838787"/>
                </a:solidFill>
                <a:latin typeface="Avenir Next Medium"/>
                <a:ea typeface="Avenir Next Medium"/>
                <a:cs typeface="Avenir Next Medium"/>
                <a:sym typeface="Avenir Next Medium"/>
              </a:defRPr>
            </a:lvl1pPr>
          </a:lstStyle>
          <a:p>
            <a:fld id="{86CB4B4D-7CA3-9044-876B-883B54F8677D}" type="slidenum">
              <a:t>‹#›</a:t>
            </a:fld>
            <a:endParaRPr/>
          </a:p>
        </p:txBody>
      </p:sp>
    </p:spTree>
    <p:extLst>
      <p:ext uri="{BB962C8B-B14F-4D97-AF65-F5344CB8AC3E}">
        <p14:creationId xmlns:p14="http://schemas.microsoft.com/office/powerpoint/2010/main" val="323277213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Utterly Blank">
    <p:spTree>
      <p:nvGrpSpPr>
        <p:cNvPr id="1" name=""/>
        <p:cNvGrpSpPr/>
        <p:nvPr/>
      </p:nvGrpSpPr>
      <p:grpSpPr>
        <a:xfrm>
          <a:off x="0" y="0"/>
          <a:ext cx="0" cy="0"/>
          <a:chOff x="0" y="0"/>
          <a:chExt cx="0" cy="0"/>
        </a:xfrm>
      </p:grpSpPr>
      <p:sp>
        <p:nvSpPr>
          <p:cNvPr id="87" name="Slide Number"/>
          <p:cNvSpPr txBox="1">
            <a:spLocks noGrp="1"/>
          </p:cNvSpPr>
          <p:nvPr>
            <p:ph type="sldNum" sz="quarter" idx="2"/>
          </p:nvPr>
        </p:nvSpPr>
        <p:spPr>
          <a:xfrm>
            <a:off x="8480800" y="6229395"/>
            <a:ext cx="256800" cy="253914"/>
          </a:xfrm>
          <a:prstGeom prst="rect">
            <a:avLst/>
          </a:prstGeom>
        </p:spPr>
        <p:txBody>
          <a:bodyPr lIns="34289" tIns="34289" rIns="34289" bIns="34289"/>
          <a:lstStyle>
            <a:lvl1pPr defTabSz="914354">
              <a:defRPr sz="1200"/>
            </a:lvl1pPr>
          </a:lstStyle>
          <a:p>
            <a:fld id="{86CB4B4D-7CA3-9044-876B-883B54F8677D}" type="slidenum">
              <a:t>‹#›</a:t>
            </a:fld>
            <a:endParaRPr/>
          </a:p>
        </p:txBody>
      </p:sp>
    </p:spTree>
    <p:extLst>
      <p:ext uri="{BB962C8B-B14F-4D97-AF65-F5344CB8AC3E}">
        <p14:creationId xmlns:p14="http://schemas.microsoft.com/office/powerpoint/2010/main" val="40336545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54E3-27F6-C64C-8194-0A731D233E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E814A3-6146-8544-ADB4-4470D0D1C9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DB8575-1121-7F44-880D-FBE08955743B}"/>
              </a:ext>
            </a:extLst>
          </p:cNvPr>
          <p:cNvSpPr>
            <a:spLocks noGrp="1"/>
          </p:cNvSpPr>
          <p:nvPr>
            <p:ph type="dt" sz="half" idx="10"/>
          </p:nvPr>
        </p:nvSpPr>
        <p:spPr/>
        <p:txBody>
          <a:bodyPr/>
          <a:lstStyle/>
          <a:p>
            <a:fld id="{4ED41A68-2043-0549-BF9F-10C2E1A3AEC4}" type="datetimeFigureOut">
              <a:rPr lang="en-US" smtClean="0"/>
              <a:t>3/31/22</a:t>
            </a:fld>
            <a:endParaRPr lang="en-US"/>
          </a:p>
        </p:txBody>
      </p:sp>
      <p:sp>
        <p:nvSpPr>
          <p:cNvPr id="5" name="Footer Placeholder 4">
            <a:extLst>
              <a:ext uri="{FF2B5EF4-FFF2-40B4-BE49-F238E27FC236}">
                <a16:creationId xmlns:a16="http://schemas.microsoft.com/office/drawing/2014/main" id="{D6167FE6-3D7C-2842-9E47-FD95B98DE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CDF44-2A89-8349-B4B1-E6721DC230A7}"/>
              </a:ext>
            </a:extLst>
          </p:cNvPr>
          <p:cNvSpPr>
            <a:spLocks noGrp="1"/>
          </p:cNvSpPr>
          <p:nvPr>
            <p:ph type="sldNum" sz="quarter" idx="12"/>
          </p:nvPr>
        </p:nvSpPr>
        <p:spPr/>
        <p:txBody>
          <a:bodyPr/>
          <a:lstStyle/>
          <a:p>
            <a:fld id="{A71C6233-5113-E343-9B23-E567FE572EBE}" type="slidenum">
              <a:rPr lang="en-US" smtClean="0"/>
              <a:t>‹#›</a:t>
            </a:fld>
            <a:endParaRPr lang="en-US"/>
          </a:p>
        </p:txBody>
      </p:sp>
    </p:spTree>
    <p:extLst>
      <p:ext uri="{BB962C8B-B14F-4D97-AF65-F5344CB8AC3E}">
        <p14:creationId xmlns:p14="http://schemas.microsoft.com/office/powerpoint/2010/main" val="591974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C9C7-C300-AA47-9961-58EB089912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E3D63A-B019-5945-A845-7A53D5C076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DB23B-2347-A54E-9C2B-A6BFA00B4076}"/>
              </a:ext>
            </a:extLst>
          </p:cNvPr>
          <p:cNvSpPr>
            <a:spLocks noGrp="1"/>
          </p:cNvSpPr>
          <p:nvPr>
            <p:ph type="dt" sz="half" idx="10"/>
          </p:nvPr>
        </p:nvSpPr>
        <p:spPr/>
        <p:txBody>
          <a:bodyPr/>
          <a:lstStyle/>
          <a:p>
            <a:fld id="{4ED41A68-2043-0549-BF9F-10C2E1A3AEC4}" type="datetimeFigureOut">
              <a:rPr lang="en-US" smtClean="0"/>
              <a:t>3/31/22</a:t>
            </a:fld>
            <a:endParaRPr lang="en-US"/>
          </a:p>
        </p:txBody>
      </p:sp>
      <p:sp>
        <p:nvSpPr>
          <p:cNvPr id="5" name="Footer Placeholder 4">
            <a:extLst>
              <a:ext uri="{FF2B5EF4-FFF2-40B4-BE49-F238E27FC236}">
                <a16:creationId xmlns:a16="http://schemas.microsoft.com/office/drawing/2014/main" id="{1842CE6A-2DCE-C849-B707-85C98CC24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0D15A-6DD0-8940-AF0C-64BD54CFCBF8}"/>
              </a:ext>
            </a:extLst>
          </p:cNvPr>
          <p:cNvSpPr>
            <a:spLocks noGrp="1"/>
          </p:cNvSpPr>
          <p:nvPr>
            <p:ph type="sldNum" sz="quarter" idx="12"/>
          </p:nvPr>
        </p:nvSpPr>
        <p:spPr/>
        <p:txBody>
          <a:bodyPr/>
          <a:lstStyle/>
          <a:p>
            <a:fld id="{A71C6233-5113-E343-9B23-E567FE572EBE}" type="slidenum">
              <a:rPr lang="en-US" smtClean="0"/>
              <a:t>‹#›</a:t>
            </a:fld>
            <a:endParaRPr lang="en-US"/>
          </a:p>
        </p:txBody>
      </p:sp>
    </p:spTree>
    <p:extLst>
      <p:ext uri="{BB962C8B-B14F-4D97-AF65-F5344CB8AC3E}">
        <p14:creationId xmlns:p14="http://schemas.microsoft.com/office/powerpoint/2010/main" val="1282314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9FD9-09CA-494C-B5CD-24A8E17C87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7B4F26-96BB-2D48-AD27-C0959BDA63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93660C-899D-2B4C-9715-4102CEFC276D}"/>
              </a:ext>
            </a:extLst>
          </p:cNvPr>
          <p:cNvSpPr>
            <a:spLocks noGrp="1"/>
          </p:cNvSpPr>
          <p:nvPr>
            <p:ph type="dt" sz="half" idx="10"/>
          </p:nvPr>
        </p:nvSpPr>
        <p:spPr/>
        <p:txBody>
          <a:bodyPr/>
          <a:lstStyle/>
          <a:p>
            <a:fld id="{4ED41A68-2043-0549-BF9F-10C2E1A3AEC4}" type="datetimeFigureOut">
              <a:rPr lang="en-US" smtClean="0"/>
              <a:t>3/31/22</a:t>
            </a:fld>
            <a:endParaRPr lang="en-US"/>
          </a:p>
        </p:txBody>
      </p:sp>
      <p:sp>
        <p:nvSpPr>
          <p:cNvPr id="5" name="Footer Placeholder 4">
            <a:extLst>
              <a:ext uri="{FF2B5EF4-FFF2-40B4-BE49-F238E27FC236}">
                <a16:creationId xmlns:a16="http://schemas.microsoft.com/office/drawing/2014/main" id="{2D204847-BB7A-124A-B08E-B6973C618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D6778-4998-A449-80A6-9F38D1AAC4EA}"/>
              </a:ext>
            </a:extLst>
          </p:cNvPr>
          <p:cNvSpPr>
            <a:spLocks noGrp="1"/>
          </p:cNvSpPr>
          <p:nvPr>
            <p:ph type="sldNum" sz="quarter" idx="12"/>
          </p:nvPr>
        </p:nvSpPr>
        <p:spPr/>
        <p:txBody>
          <a:bodyPr/>
          <a:lstStyle/>
          <a:p>
            <a:fld id="{A71C6233-5113-E343-9B23-E567FE572EBE}" type="slidenum">
              <a:rPr lang="en-US" smtClean="0"/>
              <a:t>‹#›</a:t>
            </a:fld>
            <a:endParaRPr lang="en-US"/>
          </a:p>
        </p:txBody>
      </p:sp>
    </p:spTree>
    <p:extLst>
      <p:ext uri="{BB962C8B-B14F-4D97-AF65-F5344CB8AC3E}">
        <p14:creationId xmlns:p14="http://schemas.microsoft.com/office/powerpoint/2010/main" val="238080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6918-F1AE-194F-9A71-8729C9138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121669-CD61-4B47-9AA7-E9D6726C58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A45F21-761C-AA4A-B6CD-6DE3AD4073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C16CB1-63BB-E04C-82C1-C3741B4057F0}"/>
              </a:ext>
            </a:extLst>
          </p:cNvPr>
          <p:cNvSpPr>
            <a:spLocks noGrp="1"/>
          </p:cNvSpPr>
          <p:nvPr>
            <p:ph type="dt" sz="half" idx="10"/>
          </p:nvPr>
        </p:nvSpPr>
        <p:spPr/>
        <p:txBody>
          <a:bodyPr/>
          <a:lstStyle/>
          <a:p>
            <a:fld id="{4ED41A68-2043-0549-BF9F-10C2E1A3AEC4}" type="datetimeFigureOut">
              <a:rPr lang="en-US" smtClean="0"/>
              <a:t>3/31/22</a:t>
            </a:fld>
            <a:endParaRPr lang="en-US"/>
          </a:p>
        </p:txBody>
      </p:sp>
      <p:sp>
        <p:nvSpPr>
          <p:cNvPr id="6" name="Footer Placeholder 5">
            <a:extLst>
              <a:ext uri="{FF2B5EF4-FFF2-40B4-BE49-F238E27FC236}">
                <a16:creationId xmlns:a16="http://schemas.microsoft.com/office/drawing/2014/main" id="{826EAFEB-5CF6-0E48-AA9E-907889497A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F4EAB-81E9-3645-B040-2B3906665219}"/>
              </a:ext>
            </a:extLst>
          </p:cNvPr>
          <p:cNvSpPr>
            <a:spLocks noGrp="1"/>
          </p:cNvSpPr>
          <p:nvPr>
            <p:ph type="sldNum" sz="quarter" idx="12"/>
          </p:nvPr>
        </p:nvSpPr>
        <p:spPr/>
        <p:txBody>
          <a:bodyPr/>
          <a:lstStyle/>
          <a:p>
            <a:fld id="{A71C6233-5113-E343-9B23-E567FE572EBE}" type="slidenum">
              <a:rPr lang="en-US" smtClean="0"/>
              <a:t>‹#›</a:t>
            </a:fld>
            <a:endParaRPr lang="en-US"/>
          </a:p>
        </p:txBody>
      </p:sp>
    </p:spTree>
    <p:extLst>
      <p:ext uri="{BB962C8B-B14F-4D97-AF65-F5344CB8AC3E}">
        <p14:creationId xmlns:p14="http://schemas.microsoft.com/office/powerpoint/2010/main" val="1367028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75CB0-0B3E-1442-A3C5-400FABF568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EC39D3-B3AF-BF4D-A86A-F922BF9AC1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6F0994-8B56-104F-9219-959DE45ED0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E2806-E73E-9645-85A6-0208C85F7B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D717B-127A-F04E-AC29-ACCD4F6709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CB6374-CCE6-024A-898D-E69A73BBFDBE}"/>
              </a:ext>
            </a:extLst>
          </p:cNvPr>
          <p:cNvSpPr>
            <a:spLocks noGrp="1"/>
          </p:cNvSpPr>
          <p:nvPr>
            <p:ph type="dt" sz="half" idx="10"/>
          </p:nvPr>
        </p:nvSpPr>
        <p:spPr/>
        <p:txBody>
          <a:bodyPr/>
          <a:lstStyle/>
          <a:p>
            <a:fld id="{4ED41A68-2043-0549-BF9F-10C2E1A3AEC4}" type="datetimeFigureOut">
              <a:rPr lang="en-US" smtClean="0"/>
              <a:t>3/31/22</a:t>
            </a:fld>
            <a:endParaRPr lang="en-US"/>
          </a:p>
        </p:txBody>
      </p:sp>
      <p:sp>
        <p:nvSpPr>
          <p:cNvPr id="8" name="Footer Placeholder 7">
            <a:extLst>
              <a:ext uri="{FF2B5EF4-FFF2-40B4-BE49-F238E27FC236}">
                <a16:creationId xmlns:a16="http://schemas.microsoft.com/office/drawing/2014/main" id="{5B36F85F-ADD9-534F-BA45-3B0054EBFA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D68BBF-F3F2-0D46-9BAE-603A750924F9}"/>
              </a:ext>
            </a:extLst>
          </p:cNvPr>
          <p:cNvSpPr>
            <a:spLocks noGrp="1"/>
          </p:cNvSpPr>
          <p:nvPr>
            <p:ph type="sldNum" sz="quarter" idx="12"/>
          </p:nvPr>
        </p:nvSpPr>
        <p:spPr/>
        <p:txBody>
          <a:bodyPr/>
          <a:lstStyle/>
          <a:p>
            <a:fld id="{A71C6233-5113-E343-9B23-E567FE572EBE}" type="slidenum">
              <a:rPr lang="en-US" smtClean="0"/>
              <a:t>‹#›</a:t>
            </a:fld>
            <a:endParaRPr lang="en-US"/>
          </a:p>
        </p:txBody>
      </p:sp>
    </p:spTree>
    <p:extLst>
      <p:ext uri="{BB962C8B-B14F-4D97-AF65-F5344CB8AC3E}">
        <p14:creationId xmlns:p14="http://schemas.microsoft.com/office/powerpoint/2010/main" val="38904784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269FC-6EF7-9B41-AEBE-907161ED5C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494A16-C849-7849-90A2-5BA4904A573E}"/>
              </a:ext>
            </a:extLst>
          </p:cNvPr>
          <p:cNvSpPr>
            <a:spLocks noGrp="1"/>
          </p:cNvSpPr>
          <p:nvPr>
            <p:ph type="dt" sz="half" idx="10"/>
          </p:nvPr>
        </p:nvSpPr>
        <p:spPr/>
        <p:txBody>
          <a:bodyPr/>
          <a:lstStyle/>
          <a:p>
            <a:fld id="{4ED41A68-2043-0549-BF9F-10C2E1A3AEC4}" type="datetimeFigureOut">
              <a:rPr lang="en-US" smtClean="0"/>
              <a:t>3/31/22</a:t>
            </a:fld>
            <a:endParaRPr lang="en-US"/>
          </a:p>
        </p:txBody>
      </p:sp>
      <p:sp>
        <p:nvSpPr>
          <p:cNvPr id="4" name="Footer Placeholder 3">
            <a:extLst>
              <a:ext uri="{FF2B5EF4-FFF2-40B4-BE49-F238E27FC236}">
                <a16:creationId xmlns:a16="http://schemas.microsoft.com/office/drawing/2014/main" id="{B9C9BFFD-F92A-9F44-BC84-DA0B1C2D3C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BBDC8A-9B31-F844-A06C-1CBDAC7F3648}"/>
              </a:ext>
            </a:extLst>
          </p:cNvPr>
          <p:cNvSpPr>
            <a:spLocks noGrp="1"/>
          </p:cNvSpPr>
          <p:nvPr>
            <p:ph type="sldNum" sz="quarter" idx="12"/>
          </p:nvPr>
        </p:nvSpPr>
        <p:spPr/>
        <p:txBody>
          <a:bodyPr/>
          <a:lstStyle/>
          <a:p>
            <a:fld id="{A71C6233-5113-E343-9B23-E567FE572EBE}" type="slidenum">
              <a:rPr lang="en-US" smtClean="0"/>
              <a:t>‹#›</a:t>
            </a:fld>
            <a:endParaRPr lang="en-US"/>
          </a:p>
        </p:txBody>
      </p:sp>
    </p:spTree>
    <p:extLst>
      <p:ext uri="{BB962C8B-B14F-4D97-AF65-F5344CB8AC3E}">
        <p14:creationId xmlns:p14="http://schemas.microsoft.com/office/powerpoint/2010/main" val="197720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8E6-FB27-C048-9B9D-9E3E69410F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A2555E-83E6-9348-AA3B-D30E6DFB3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ABEABA-421B-CC4C-B644-24E5E8F374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C74923-F10C-B644-B46B-17BA62B15934}"/>
              </a:ext>
            </a:extLst>
          </p:cNvPr>
          <p:cNvSpPr>
            <a:spLocks noGrp="1"/>
          </p:cNvSpPr>
          <p:nvPr>
            <p:ph type="dt" sz="half" idx="10"/>
          </p:nvPr>
        </p:nvSpPr>
        <p:spPr/>
        <p:txBody>
          <a:bodyPr/>
          <a:lstStyle/>
          <a:p>
            <a:fld id="{504F5B13-408D-984A-A92A-9DB3E32E0E02}" type="datetimeFigureOut">
              <a:rPr lang="en-US" smtClean="0"/>
              <a:t>3/31/22</a:t>
            </a:fld>
            <a:endParaRPr lang="en-US"/>
          </a:p>
        </p:txBody>
      </p:sp>
      <p:sp>
        <p:nvSpPr>
          <p:cNvPr id="6" name="Footer Placeholder 5">
            <a:extLst>
              <a:ext uri="{FF2B5EF4-FFF2-40B4-BE49-F238E27FC236}">
                <a16:creationId xmlns:a16="http://schemas.microsoft.com/office/drawing/2014/main" id="{6E568928-D0AE-D247-98AD-20DA8A9E5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5A6C30-5FD2-0441-958B-0B40DF5C5E84}"/>
              </a:ext>
            </a:extLst>
          </p:cNvPr>
          <p:cNvSpPr>
            <a:spLocks noGrp="1"/>
          </p:cNvSpPr>
          <p:nvPr>
            <p:ph type="sldNum" sz="quarter" idx="12"/>
          </p:nvPr>
        </p:nvSpPr>
        <p:spPr/>
        <p:txBody>
          <a:bodyPr/>
          <a:lstStyle/>
          <a:p>
            <a:fld id="{7F852C43-6883-C740-802D-66A7E3DA29F5}" type="slidenum">
              <a:rPr lang="en-US" smtClean="0"/>
              <a:t>‹#›</a:t>
            </a:fld>
            <a:endParaRPr lang="en-US"/>
          </a:p>
        </p:txBody>
      </p:sp>
    </p:spTree>
    <p:extLst>
      <p:ext uri="{BB962C8B-B14F-4D97-AF65-F5344CB8AC3E}">
        <p14:creationId xmlns:p14="http://schemas.microsoft.com/office/powerpoint/2010/main" val="12714957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DC4562-BE29-C043-A073-7694FB160C30}"/>
              </a:ext>
            </a:extLst>
          </p:cNvPr>
          <p:cNvSpPr>
            <a:spLocks noGrp="1"/>
          </p:cNvSpPr>
          <p:nvPr>
            <p:ph type="dt" sz="half" idx="10"/>
          </p:nvPr>
        </p:nvSpPr>
        <p:spPr/>
        <p:txBody>
          <a:bodyPr/>
          <a:lstStyle/>
          <a:p>
            <a:fld id="{4ED41A68-2043-0549-BF9F-10C2E1A3AEC4}" type="datetimeFigureOut">
              <a:rPr lang="en-US" smtClean="0"/>
              <a:t>3/31/22</a:t>
            </a:fld>
            <a:endParaRPr lang="en-US"/>
          </a:p>
        </p:txBody>
      </p:sp>
      <p:sp>
        <p:nvSpPr>
          <p:cNvPr id="3" name="Footer Placeholder 2">
            <a:extLst>
              <a:ext uri="{FF2B5EF4-FFF2-40B4-BE49-F238E27FC236}">
                <a16:creationId xmlns:a16="http://schemas.microsoft.com/office/drawing/2014/main" id="{4E6A71ED-6491-3A4A-A57B-562B9A3CEB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B31E0E-AB18-0040-BBAB-23ADFED06767}"/>
              </a:ext>
            </a:extLst>
          </p:cNvPr>
          <p:cNvSpPr>
            <a:spLocks noGrp="1"/>
          </p:cNvSpPr>
          <p:nvPr>
            <p:ph type="sldNum" sz="quarter" idx="12"/>
          </p:nvPr>
        </p:nvSpPr>
        <p:spPr/>
        <p:txBody>
          <a:bodyPr/>
          <a:lstStyle/>
          <a:p>
            <a:fld id="{A71C6233-5113-E343-9B23-E567FE572EBE}" type="slidenum">
              <a:rPr lang="en-US" smtClean="0"/>
              <a:t>‹#›</a:t>
            </a:fld>
            <a:endParaRPr lang="en-US"/>
          </a:p>
        </p:txBody>
      </p:sp>
    </p:spTree>
    <p:extLst>
      <p:ext uri="{BB962C8B-B14F-4D97-AF65-F5344CB8AC3E}">
        <p14:creationId xmlns:p14="http://schemas.microsoft.com/office/powerpoint/2010/main" val="853744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3474-910D-B546-B36A-A667CE8825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5DD330-7ECA-1345-AC52-44E67D3846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2AAFB-FB75-E84E-9EB9-5A328894D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0E2B1E-F82E-0840-9BBB-94E123E2D2FC}"/>
              </a:ext>
            </a:extLst>
          </p:cNvPr>
          <p:cNvSpPr>
            <a:spLocks noGrp="1"/>
          </p:cNvSpPr>
          <p:nvPr>
            <p:ph type="dt" sz="half" idx="10"/>
          </p:nvPr>
        </p:nvSpPr>
        <p:spPr/>
        <p:txBody>
          <a:bodyPr/>
          <a:lstStyle/>
          <a:p>
            <a:fld id="{4ED41A68-2043-0549-BF9F-10C2E1A3AEC4}" type="datetimeFigureOut">
              <a:rPr lang="en-US" smtClean="0"/>
              <a:t>3/31/22</a:t>
            </a:fld>
            <a:endParaRPr lang="en-US"/>
          </a:p>
        </p:txBody>
      </p:sp>
      <p:sp>
        <p:nvSpPr>
          <p:cNvPr id="6" name="Footer Placeholder 5">
            <a:extLst>
              <a:ext uri="{FF2B5EF4-FFF2-40B4-BE49-F238E27FC236}">
                <a16:creationId xmlns:a16="http://schemas.microsoft.com/office/drawing/2014/main" id="{F806BCC6-347E-6C47-B0EB-E7D5AF9D6A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9317C-93E6-D949-8D6B-6A6FE3311B6E}"/>
              </a:ext>
            </a:extLst>
          </p:cNvPr>
          <p:cNvSpPr>
            <a:spLocks noGrp="1"/>
          </p:cNvSpPr>
          <p:nvPr>
            <p:ph type="sldNum" sz="quarter" idx="12"/>
          </p:nvPr>
        </p:nvSpPr>
        <p:spPr/>
        <p:txBody>
          <a:bodyPr/>
          <a:lstStyle/>
          <a:p>
            <a:fld id="{A71C6233-5113-E343-9B23-E567FE572EBE}" type="slidenum">
              <a:rPr lang="en-US" smtClean="0"/>
              <a:t>‹#›</a:t>
            </a:fld>
            <a:endParaRPr lang="en-US"/>
          </a:p>
        </p:txBody>
      </p:sp>
    </p:spTree>
    <p:extLst>
      <p:ext uri="{BB962C8B-B14F-4D97-AF65-F5344CB8AC3E}">
        <p14:creationId xmlns:p14="http://schemas.microsoft.com/office/powerpoint/2010/main" val="1387981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7448-A4DC-1047-9D7E-986C0945FF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B169CE-0B01-3D41-8978-606BFC2A58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FFE7B-A34C-734A-8CF0-3B07520BB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859B0-2E30-EA4A-BA75-FAE1E559CA5E}"/>
              </a:ext>
            </a:extLst>
          </p:cNvPr>
          <p:cNvSpPr>
            <a:spLocks noGrp="1"/>
          </p:cNvSpPr>
          <p:nvPr>
            <p:ph type="dt" sz="half" idx="10"/>
          </p:nvPr>
        </p:nvSpPr>
        <p:spPr/>
        <p:txBody>
          <a:bodyPr/>
          <a:lstStyle/>
          <a:p>
            <a:fld id="{4ED41A68-2043-0549-BF9F-10C2E1A3AEC4}" type="datetimeFigureOut">
              <a:rPr lang="en-US" smtClean="0"/>
              <a:t>3/31/22</a:t>
            </a:fld>
            <a:endParaRPr lang="en-US"/>
          </a:p>
        </p:txBody>
      </p:sp>
      <p:sp>
        <p:nvSpPr>
          <p:cNvPr id="6" name="Footer Placeholder 5">
            <a:extLst>
              <a:ext uri="{FF2B5EF4-FFF2-40B4-BE49-F238E27FC236}">
                <a16:creationId xmlns:a16="http://schemas.microsoft.com/office/drawing/2014/main" id="{6CB9D112-0181-F049-A93A-FFD47A66C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D0FBB-146D-A24C-A94E-8F6AA5DA9C83}"/>
              </a:ext>
            </a:extLst>
          </p:cNvPr>
          <p:cNvSpPr>
            <a:spLocks noGrp="1"/>
          </p:cNvSpPr>
          <p:nvPr>
            <p:ph type="sldNum" sz="quarter" idx="12"/>
          </p:nvPr>
        </p:nvSpPr>
        <p:spPr/>
        <p:txBody>
          <a:bodyPr/>
          <a:lstStyle/>
          <a:p>
            <a:fld id="{A71C6233-5113-E343-9B23-E567FE572EBE}" type="slidenum">
              <a:rPr lang="en-US" smtClean="0"/>
              <a:t>‹#›</a:t>
            </a:fld>
            <a:endParaRPr lang="en-US"/>
          </a:p>
        </p:txBody>
      </p:sp>
    </p:spTree>
    <p:extLst>
      <p:ext uri="{BB962C8B-B14F-4D97-AF65-F5344CB8AC3E}">
        <p14:creationId xmlns:p14="http://schemas.microsoft.com/office/powerpoint/2010/main" val="3945661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644E-516C-FA4F-B576-06D3FE1A4B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7D305A-D8EA-4C42-A344-DA8A1853BB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6A562-46A2-8C42-836B-C2544DFACEF6}"/>
              </a:ext>
            </a:extLst>
          </p:cNvPr>
          <p:cNvSpPr>
            <a:spLocks noGrp="1"/>
          </p:cNvSpPr>
          <p:nvPr>
            <p:ph type="dt" sz="half" idx="10"/>
          </p:nvPr>
        </p:nvSpPr>
        <p:spPr/>
        <p:txBody>
          <a:bodyPr/>
          <a:lstStyle/>
          <a:p>
            <a:fld id="{4ED41A68-2043-0549-BF9F-10C2E1A3AEC4}" type="datetimeFigureOut">
              <a:rPr lang="en-US" smtClean="0"/>
              <a:t>3/31/22</a:t>
            </a:fld>
            <a:endParaRPr lang="en-US"/>
          </a:p>
        </p:txBody>
      </p:sp>
      <p:sp>
        <p:nvSpPr>
          <p:cNvPr id="5" name="Footer Placeholder 4">
            <a:extLst>
              <a:ext uri="{FF2B5EF4-FFF2-40B4-BE49-F238E27FC236}">
                <a16:creationId xmlns:a16="http://schemas.microsoft.com/office/drawing/2014/main" id="{97FC52E2-9142-D44C-9090-24D84B567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23759-D764-534B-B030-328E0DA42335}"/>
              </a:ext>
            </a:extLst>
          </p:cNvPr>
          <p:cNvSpPr>
            <a:spLocks noGrp="1"/>
          </p:cNvSpPr>
          <p:nvPr>
            <p:ph type="sldNum" sz="quarter" idx="12"/>
          </p:nvPr>
        </p:nvSpPr>
        <p:spPr/>
        <p:txBody>
          <a:bodyPr/>
          <a:lstStyle/>
          <a:p>
            <a:fld id="{A71C6233-5113-E343-9B23-E567FE572EBE}" type="slidenum">
              <a:rPr lang="en-US" smtClean="0"/>
              <a:t>‹#›</a:t>
            </a:fld>
            <a:endParaRPr lang="en-US"/>
          </a:p>
        </p:txBody>
      </p:sp>
    </p:spTree>
    <p:extLst>
      <p:ext uri="{BB962C8B-B14F-4D97-AF65-F5344CB8AC3E}">
        <p14:creationId xmlns:p14="http://schemas.microsoft.com/office/powerpoint/2010/main" val="31634676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2F5AAE-897B-B54D-81BC-E727E54207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EB968E-7B22-E84B-A547-7AA8E3AC02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7D765-62CD-BF40-90CB-2700C354365F}"/>
              </a:ext>
            </a:extLst>
          </p:cNvPr>
          <p:cNvSpPr>
            <a:spLocks noGrp="1"/>
          </p:cNvSpPr>
          <p:nvPr>
            <p:ph type="dt" sz="half" idx="10"/>
          </p:nvPr>
        </p:nvSpPr>
        <p:spPr/>
        <p:txBody>
          <a:bodyPr/>
          <a:lstStyle/>
          <a:p>
            <a:fld id="{4ED41A68-2043-0549-BF9F-10C2E1A3AEC4}" type="datetimeFigureOut">
              <a:rPr lang="en-US" smtClean="0"/>
              <a:t>3/31/22</a:t>
            </a:fld>
            <a:endParaRPr lang="en-US"/>
          </a:p>
        </p:txBody>
      </p:sp>
      <p:sp>
        <p:nvSpPr>
          <p:cNvPr id="5" name="Footer Placeholder 4">
            <a:extLst>
              <a:ext uri="{FF2B5EF4-FFF2-40B4-BE49-F238E27FC236}">
                <a16:creationId xmlns:a16="http://schemas.microsoft.com/office/drawing/2014/main" id="{0E95153D-D7D0-9E4C-8443-85EA1B46E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25408-1087-1C47-9294-0E907DF04FA5}"/>
              </a:ext>
            </a:extLst>
          </p:cNvPr>
          <p:cNvSpPr>
            <a:spLocks noGrp="1"/>
          </p:cNvSpPr>
          <p:nvPr>
            <p:ph type="sldNum" sz="quarter" idx="12"/>
          </p:nvPr>
        </p:nvSpPr>
        <p:spPr/>
        <p:txBody>
          <a:bodyPr/>
          <a:lstStyle/>
          <a:p>
            <a:fld id="{A71C6233-5113-E343-9B23-E567FE572EBE}" type="slidenum">
              <a:rPr lang="en-US" smtClean="0"/>
              <a:t>‹#›</a:t>
            </a:fld>
            <a:endParaRPr lang="en-US"/>
          </a:p>
        </p:txBody>
      </p:sp>
    </p:spTree>
    <p:extLst>
      <p:ext uri="{BB962C8B-B14F-4D97-AF65-F5344CB8AC3E}">
        <p14:creationId xmlns:p14="http://schemas.microsoft.com/office/powerpoint/2010/main" val="4059603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D13F-3966-A84F-AB47-C68297311C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FCFC6A-15A6-CF4C-B777-FD346C8DD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D29BFB-E45D-2949-A64E-B1FDF3514891}"/>
              </a:ext>
            </a:extLst>
          </p:cNvPr>
          <p:cNvSpPr>
            <a:spLocks noGrp="1"/>
          </p:cNvSpPr>
          <p:nvPr>
            <p:ph type="dt" sz="half" idx="10"/>
          </p:nvPr>
        </p:nvSpPr>
        <p:spPr/>
        <p:txBody>
          <a:bodyPr/>
          <a:lstStyle/>
          <a:p>
            <a:fld id="{8A92F866-164F-574C-B981-D52EDEB1646C}" type="datetimeFigureOut">
              <a:rPr lang="en-US" smtClean="0"/>
              <a:t>3/31/22</a:t>
            </a:fld>
            <a:endParaRPr lang="en-US"/>
          </a:p>
        </p:txBody>
      </p:sp>
      <p:sp>
        <p:nvSpPr>
          <p:cNvPr id="5" name="Footer Placeholder 4">
            <a:extLst>
              <a:ext uri="{FF2B5EF4-FFF2-40B4-BE49-F238E27FC236}">
                <a16:creationId xmlns:a16="http://schemas.microsoft.com/office/drawing/2014/main" id="{64170896-C283-B040-A129-6E9C010BA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86550-139B-C043-8855-9947D5979766}"/>
              </a:ext>
            </a:extLst>
          </p:cNvPr>
          <p:cNvSpPr>
            <a:spLocks noGrp="1"/>
          </p:cNvSpPr>
          <p:nvPr>
            <p:ph type="sldNum" sz="quarter" idx="12"/>
          </p:nvPr>
        </p:nvSpPr>
        <p:spPr/>
        <p:txBody>
          <a:bodyPr/>
          <a:lstStyle/>
          <a:p>
            <a:fld id="{A8D41586-682A-4E4A-84FD-90658E2C944B}" type="slidenum">
              <a:rPr lang="en-US" smtClean="0"/>
              <a:t>‹#›</a:t>
            </a:fld>
            <a:endParaRPr lang="en-US"/>
          </a:p>
        </p:txBody>
      </p:sp>
    </p:spTree>
    <p:extLst>
      <p:ext uri="{BB962C8B-B14F-4D97-AF65-F5344CB8AC3E}">
        <p14:creationId xmlns:p14="http://schemas.microsoft.com/office/powerpoint/2010/main" val="3349335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445B-807D-3A4D-BED0-D0D4F5C73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FCC7AF-A361-3B46-86C6-FF2E150E2B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F6203-534B-A14B-803A-AFEB1491013E}"/>
              </a:ext>
            </a:extLst>
          </p:cNvPr>
          <p:cNvSpPr>
            <a:spLocks noGrp="1"/>
          </p:cNvSpPr>
          <p:nvPr>
            <p:ph type="dt" sz="half" idx="10"/>
          </p:nvPr>
        </p:nvSpPr>
        <p:spPr/>
        <p:txBody>
          <a:bodyPr/>
          <a:lstStyle/>
          <a:p>
            <a:fld id="{8A92F866-164F-574C-B981-D52EDEB1646C}" type="datetimeFigureOut">
              <a:rPr lang="en-US" smtClean="0"/>
              <a:t>3/31/22</a:t>
            </a:fld>
            <a:endParaRPr lang="en-US"/>
          </a:p>
        </p:txBody>
      </p:sp>
      <p:sp>
        <p:nvSpPr>
          <p:cNvPr id="5" name="Footer Placeholder 4">
            <a:extLst>
              <a:ext uri="{FF2B5EF4-FFF2-40B4-BE49-F238E27FC236}">
                <a16:creationId xmlns:a16="http://schemas.microsoft.com/office/drawing/2014/main" id="{FA33EEDA-F643-E14D-96E4-C3173A89D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C0F50-9036-074A-8FE0-9C2D99D80EE2}"/>
              </a:ext>
            </a:extLst>
          </p:cNvPr>
          <p:cNvSpPr>
            <a:spLocks noGrp="1"/>
          </p:cNvSpPr>
          <p:nvPr>
            <p:ph type="sldNum" sz="quarter" idx="12"/>
          </p:nvPr>
        </p:nvSpPr>
        <p:spPr/>
        <p:txBody>
          <a:bodyPr/>
          <a:lstStyle/>
          <a:p>
            <a:fld id="{A8D41586-682A-4E4A-84FD-90658E2C944B}" type="slidenum">
              <a:rPr lang="en-US" smtClean="0"/>
              <a:t>‹#›</a:t>
            </a:fld>
            <a:endParaRPr lang="en-US"/>
          </a:p>
        </p:txBody>
      </p:sp>
    </p:spTree>
    <p:extLst>
      <p:ext uri="{BB962C8B-B14F-4D97-AF65-F5344CB8AC3E}">
        <p14:creationId xmlns:p14="http://schemas.microsoft.com/office/powerpoint/2010/main" val="6853623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B2816-9E81-7144-993F-2287422B22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B88650-140C-6C48-ACEC-C9FDDB7920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143334-EFDF-8948-BF9F-F1F35B1747A1}"/>
              </a:ext>
            </a:extLst>
          </p:cNvPr>
          <p:cNvSpPr>
            <a:spLocks noGrp="1"/>
          </p:cNvSpPr>
          <p:nvPr>
            <p:ph type="dt" sz="half" idx="10"/>
          </p:nvPr>
        </p:nvSpPr>
        <p:spPr/>
        <p:txBody>
          <a:bodyPr/>
          <a:lstStyle/>
          <a:p>
            <a:fld id="{8A92F866-164F-574C-B981-D52EDEB1646C}" type="datetimeFigureOut">
              <a:rPr lang="en-US" smtClean="0"/>
              <a:t>3/31/22</a:t>
            </a:fld>
            <a:endParaRPr lang="en-US"/>
          </a:p>
        </p:txBody>
      </p:sp>
      <p:sp>
        <p:nvSpPr>
          <p:cNvPr id="5" name="Footer Placeholder 4">
            <a:extLst>
              <a:ext uri="{FF2B5EF4-FFF2-40B4-BE49-F238E27FC236}">
                <a16:creationId xmlns:a16="http://schemas.microsoft.com/office/drawing/2014/main" id="{6B6267BA-1A41-1C48-8486-69461ABED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661BF-D52D-2A45-A4B2-8FA8A3022054}"/>
              </a:ext>
            </a:extLst>
          </p:cNvPr>
          <p:cNvSpPr>
            <a:spLocks noGrp="1"/>
          </p:cNvSpPr>
          <p:nvPr>
            <p:ph type="sldNum" sz="quarter" idx="12"/>
          </p:nvPr>
        </p:nvSpPr>
        <p:spPr/>
        <p:txBody>
          <a:bodyPr/>
          <a:lstStyle/>
          <a:p>
            <a:fld id="{A8D41586-682A-4E4A-84FD-90658E2C944B}" type="slidenum">
              <a:rPr lang="en-US" smtClean="0"/>
              <a:t>‹#›</a:t>
            </a:fld>
            <a:endParaRPr lang="en-US"/>
          </a:p>
        </p:txBody>
      </p:sp>
    </p:spTree>
    <p:extLst>
      <p:ext uri="{BB962C8B-B14F-4D97-AF65-F5344CB8AC3E}">
        <p14:creationId xmlns:p14="http://schemas.microsoft.com/office/powerpoint/2010/main" val="12916092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9A1A-C127-DD4A-A1D8-18541E7C27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4E6456-BFA3-264E-B995-B6FA8B3533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9AD8D3-0F06-594A-A8A3-3F3179DDF2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8AFA24-6A45-7B4E-894B-C8874E794D5A}"/>
              </a:ext>
            </a:extLst>
          </p:cNvPr>
          <p:cNvSpPr>
            <a:spLocks noGrp="1"/>
          </p:cNvSpPr>
          <p:nvPr>
            <p:ph type="dt" sz="half" idx="10"/>
          </p:nvPr>
        </p:nvSpPr>
        <p:spPr/>
        <p:txBody>
          <a:bodyPr/>
          <a:lstStyle/>
          <a:p>
            <a:fld id="{8A92F866-164F-574C-B981-D52EDEB1646C}" type="datetimeFigureOut">
              <a:rPr lang="en-US" smtClean="0"/>
              <a:t>3/31/22</a:t>
            </a:fld>
            <a:endParaRPr lang="en-US"/>
          </a:p>
        </p:txBody>
      </p:sp>
      <p:sp>
        <p:nvSpPr>
          <p:cNvPr id="6" name="Footer Placeholder 5">
            <a:extLst>
              <a:ext uri="{FF2B5EF4-FFF2-40B4-BE49-F238E27FC236}">
                <a16:creationId xmlns:a16="http://schemas.microsoft.com/office/drawing/2014/main" id="{33FE486E-6747-8441-90CA-F23313B3D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DEEF68-652F-524A-94B8-BC003230323A}"/>
              </a:ext>
            </a:extLst>
          </p:cNvPr>
          <p:cNvSpPr>
            <a:spLocks noGrp="1"/>
          </p:cNvSpPr>
          <p:nvPr>
            <p:ph type="sldNum" sz="quarter" idx="12"/>
          </p:nvPr>
        </p:nvSpPr>
        <p:spPr/>
        <p:txBody>
          <a:bodyPr/>
          <a:lstStyle/>
          <a:p>
            <a:fld id="{A8D41586-682A-4E4A-84FD-90658E2C944B}" type="slidenum">
              <a:rPr lang="en-US" smtClean="0"/>
              <a:t>‹#›</a:t>
            </a:fld>
            <a:endParaRPr lang="en-US"/>
          </a:p>
        </p:txBody>
      </p:sp>
    </p:spTree>
    <p:extLst>
      <p:ext uri="{BB962C8B-B14F-4D97-AF65-F5344CB8AC3E}">
        <p14:creationId xmlns:p14="http://schemas.microsoft.com/office/powerpoint/2010/main" val="57743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AE1DF-3A51-B04F-947D-4108FB7322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CC9622-BFB7-3147-94DE-D6234D2C4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B60D94-DBE4-2340-B2A1-7F2B40BDF9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38815A-8CD7-4843-8E7C-889734F451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126AE-82D3-0F42-B2A2-BDB11DCECE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5914E-B47E-2546-A5CD-EB4D70E5C4E8}"/>
              </a:ext>
            </a:extLst>
          </p:cNvPr>
          <p:cNvSpPr>
            <a:spLocks noGrp="1"/>
          </p:cNvSpPr>
          <p:nvPr>
            <p:ph type="dt" sz="half" idx="10"/>
          </p:nvPr>
        </p:nvSpPr>
        <p:spPr/>
        <p:txBody>
          <a:bodyPr/>
          <a:lstStyle/>
          <a:p>
            <a:fld id="{8A92F866-164F-574C-B981-D52EDEB1646C}" type="datetimeFigureOut">
              <a:rPr lang="en-US" smtClean="0"/>
              <a:t>3/31/22</a:t>
            </a:fld>
            <a:endParaRPr lang="en-US"/>
          </a:p>
        </p:txBody>
      </p:sp>
      <p:sp>
        <p:nvSpPr>
          <p:cNvPr id="8" name="Footer Placeholder 7">
            <a:extLst>
              <a:ext uri="{FF2B5EF4-FFF2-40B4-BE49-F238E27FC236}">
                <a16:creationId xmlns:a16="http://schemas.microsoft.com/office/drawing/2014/main" id="{F805A602-7F93-1F44-97C3-799454745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165012-B48D-0B49-A88F-5D99E4D399E6}"/>
              </a:ext>
            </a:extLst>
          </p:cNvPr>
          <p:cNvSpPr>
            <a:spLocks noGrp="1"/>
          </p:cNvSpPr>
          <p:nvPr>
            <p:ph type="sldNum" sz="quarter" idx="12"/>
          </p:nvPr>
        </p:nvSpPr>
        <p:spPr/>
        <p:txBody>
          <a:bodyPr/>
          <a:lstStyle/>
          <a:p>
            <a:fld id="{A8D41586-682A-4E4A-84FD-90658E2C944B}" type="slidenum">
              <a:rPr lang="en-US" smtClean="0"/>
              <a:t>‹#›</a:t>
            </a:fld>
            <a:endParaRPr lang="en-US"/>
          </a:p>
        </p:txBody>
      </p:sp>
    </p:spTree>
    <p:extLst>
      <p:ext uri="{BB962C8B-B14F-4D97-AF65-F5344CB8AC3E}">
        <p14:creationId xmlns:p14="http://schemas.microsoft.com/office/powerpoint/2010/main" val="290816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5207-6B95-C148-864C-9FBBA30627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62663E-A6F6-7940-BDF2-3F83AA726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870313-6962-2F4B-8ECD-21AA2D2C4C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66C474-70A3-1748-A2E1-60057B88CB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EE16D0-30FF-9A46-8316-2B1F17CE9F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8F9939-C410-E743-A218-77A0650039F6}"/>
              </a:ext>
            </a:extLst>
          </p:cNvPr>
          <p:cNvSpPr>
            <a:spLocks noGrp="1"/>
          </p:cNvSpPr>
          <p:nvPr>
            <p:ph type="dt" sz="half" idx="10"/>
          </p:nvPr>
        </p:nvSpPr>
        <p:spPr/>
        <p:txBody>
          <a:bodyPr/>
          <a:lstStyle/>
          <a:p>
            <a:fld id="{504F5B13-408D-984A-A92A-9DB3E32E0E02}" type="datetimeFigureOut">
              <a:rPr lang="en-US" smtClean="0"/>
              <a:t>3/31/22</a:t>
            </a:fld>
            <a:endParaRPr lang="en-US"/>
          </a:p>
        </p:txBody>
      </p:sp>
      <p:sp>
        <p:nvSpPr>
          <p:cNvPr id="8" name="Footer Placeholder 7">
            <a:extLst>
              <a:ext uri="{FF2B5EF4-FFF2-40B4-BE49-F238E27FC236}">
                <a16:creationId xmlns:a16="http://schemas.microsoft.com/office/drawing/2014/main" id="{35FD80F3-4CBF-F045-BADE-CF3AF0DCD7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AACEE7-0492-5A4A-BBC3-766048A87DA5}"/>
              </a:ext>
            </a:extLst>
          </p:cNvPr>
          <p:cNvSpPr>
            <a:spLocks noGrp="1"/>
          </p:cNvSpPr>
          <p:nvPr>
            <p:ph type="sldNum" sz="quarter" idx="12"/>
          </p:nvPr>
        </p:nvSpPr>
        <p:spPr/>
        <p:txBody>
          <a:bodyPr/>
          <a:lstStyle/>
          <a:p>
            <a:fld id="{7F852C43-6883-C740-802D-66A7E3DA29F5}" type="slidenum">
              <a:rPr lang="en-US" smtClean="0"/>
              <a:t>‹#›</a:t>
            </a:fld>
            <a:endParaRPr lang="en-US"/>
          </a:p>
        </p:txBody>
      </p:sp>
    </p:spTree>
    <p:extLst>
      <p:ext uri="{BB962C8B-B14F-4D97-AF65-F5344CB8AC3E}">
        <p14:creationId xmlns:p14="http://schemas.microsoft.com/office/powerpoint/2010/main" val="29413602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54CB-2E88-9E4D-B672-FBA06A0B54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097CA6-28AB-ED4B-8938-179DB5F67439}"/>
              </a:ext>
            </a:extLst>
          </p:cNvPr>
          <p:cNvSpPr>
            <a:spLocks noGrp="1"/>
          </p:cNvSpPr>
          <p:nvPr>
            <p:ph type="dt" sz="half" idx="10"/>
          </p:nvPr>
        </p:nvSpPr>
        <p:spPr/>
        <p:txBody>
          <a:bodyPr/>
          <a:lstStyle/>
          <a:p>
            <a:fld id="{8A92F866-164F-574C-B981-D52EDEB1646C}" type="datetimeFigureOut">
              <a:rPr lang="en-US" smtClean="0"/>
              <a:t>3/31/22</a:t>
            </a:fld>
            <a:endParaRPr lang="en-US"/>
          </a:p>
        </p:txBody>
      </p:sp>
      <p:sp>
        <p:nvSpPr>
          <p:cNvPr id="4" name="Footer Placeholder 3">
            <a:extLst>
              <a:ext uri="{FF2B5EF4-FFF2-40B4-BE49-F238E27FC236}">
                <a16:creationId xmlns:a16="http://schemas.microsoft.com/office/drawing/2014/main" id="{6236C77A-0B8F-0247-9160-24DABB8EAA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D1F968-1D35-764B-843D-EC0128216E80}"/>
              </a:ext>
            </a:extLst>
          </p:cNvPr>
          <p:cNvSpPr>
            <a:spLocks noGrp="1"/>
          </p:cNvSpPr>
          <p:nvPr>
            <p:ph type="sldNum" sz="quarter" idx="12"/>
          </p:nvPr>
        </p:nvSpPr>
        <p:spPr/>
        <p:txBody>
          <a:bodyPr/>
          <a:lstStyle/>
          <a:p>
            <a:fld id="{A8D41586-682A-4E4A-84FD-90658E2C944B}" type="slidenum">
              <a:rPr lang="en-US" smtClean="0"/>
              <a:t>‹#›</a:t>
            </a:fld>
            <a:endParaRPr lang="en-US"/>
          </a:p>
        </p:txBody>
      </p:sp>
    </p:spTree>
    <p:extLst>
      <p:ext uri="{BB962C8B-B14F-4D97-AF65-F5344CB8AC3E}">
        <p14:creationId xmlns:p14="http://schemas.microsoft.com/office/powerpoint/2010/main" val="1232012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5804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9F38C-7064-BA4F-8AB6-D23DF008D4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1E1369-44CD-7143-8324-48500F9038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EAA24E-EE16-654C-9AFB-E4F381256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60688-BFC2-8446-A6EC-D46CA942A6D3}"/>
              </a:ext>
            </a:extLst>
          </p:cNvPr>
          <p:cNvSpPr>
            <a:spLocks noGrp="1"/>
          </p:cNvSpPr>
          <p:nvPr>
            <p:ph type="dt" sz="half" idx="10"/>
          </p:nvPr>
        </p:nvSpPr>
        <p:spPr/>
        <p:txBody>
          <a:bodyPr/>
          <a:lstStyle/>
          <a:p>
            <a:fld id="{8A92F866-164F-574C-B981-D52EDEB1646C}" type="datetimeFigureOut">
              <a:rPr lang="en-US" smtClean="0"/>
              <a:t>3/31/22</a:t>
            </a:fld>
            <a:endParaRPr lang="en-US"/>
          </a:p>
        </p:txBody>
      </p:sp>
      <p:sp>
        <p:nvSpPr>
          <p:cNvPr id="6" name="Footer Placeholder 5">
            <a:extLst>
              <a:ext uri="{FF2B5EF4-FFF2-40B4-BE49-F238E27FC236}">
                <a16:creationId xmlns:a16="http://schemas.microsoft.com/office/drawing/2014/main" id="{139A888C-DFA4-1B49-8A4B-88A0627E4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6F572-6BC3-3940-B90B-3B5F225F134A}"/>
              </a:ext>
            </a:extLst>
          </p:cNvPr>
          <p:cNvSpPr>
            <a:spLocks noGrp="1"/>
          </p:cNvSpPr>
          <p:nvPr>
            <p:ph type="sldNum" sz="quarter" idx="12"/>
          </p:nvPr>
        </p:nvSpPr>
        <p:spPr/>
        <p:txBody>
          <a:bodyPr/>
          <a:lstStyle/>
          <a:p>
            <a:fld id="{A8D41586-682A-4E4A-84FD-90658E2C944B}" type="slidenum">
              <a:rPr lang="en-US" smtClean="0"/>
              <a:t>‹#›</a:t>
            </a:fld>
            <a:endParaRPr lang="en-US"/>
          </a:p>
        </p:txBody>
      </p:sp>
    </p:spTree>
    <p:extLst>
      <p:ext uri="{BB962C8B-B14F-4D97-AF65-F5344CB8AC3E}">
        <p14:creationId xmlns:p14="http://schemas.microsoft.com/office/powerpoint/2010/main" val="3259065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57DC-2035-EA4D-BEE3-E64BDAEA8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39532B-D3C0-ED46-B5C6-BE21E3AA52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370C2F-1279-3342-901F-37DAC1DB2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8D437F-4062-0044-A993-46306D001524}"/>
              </a:ext>
            </a:extLst>
          </p:cNvPr>
          <p:cNvSpPr>
            <a:spLocks noGrp="1"/>
          </p:cNvSpPr>
          <p:nvPr>
            <p:ph type="dt" sz="half" idx="10"/>
          </p:nvPr>
        </p:nvSpPr>
        <p:spPr/>
        <p:txBody>
          <a:bodyPr/>
          <a:lstStyle/>
          <a:p>
            <a:fld id="{8A92F866-164F-574C-B981-D52EDEB1646C}" type="datetimeFigureOut">
              <a:rPr lang="en-US" smtClean="0"/>
              <a:t>3/31/22</a:t>
            </a:fld>
            <a:endParaRPr lang="en-US"/>
          </a:p>
        </p:txBody>
      </p:sp>
      <p:sp>
        <p:nvSpPr>
          <p:cNvPr id="6" name="Footer Placeholder 5">
            <a:extLst>
              <a:ext uri="{FF2B5EF4-FFF2-40B4-BE49-F238E27FC236}">
                <a16:creationId xmlns:a16="http://schemas.microsoft.com/office/drawing/2014/main" id="{FE6934E4-9E61-3D4B-A211-CDB2DAD06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D7BC8-FF04-E04D-BF6E-FE0D93F17551}"/>
              </a:ext>
            </a:extLst>
          </p:cNvPr>
          <p:cNvSpPr>
            <a:spLocks noGrp="1"/>
          </p:cNvSpPr>
          <p:nvPr>
            <p:ph type="sldNum" sz="quarter" idx="12"/>
          </p:nvPr>
        </p:nvSpPr>
        <p:spPr/>
        <p:txBody>
          <a:bodyPr/>
          <a:lstStyle/>
          <a:p>
            <a:fld id="{A8D41586-682A-4E4A-84FD-90658E2C944B}" type="slidenum">
              <a:rPr lang="en-US" smtClean="0"/>
              <a:t>‹#›</a:t>
            </a:fld>
            <a:endParaRPr lang="en-US"/>
          </a:p>
        </p:txBody>
      </p:sp>
    </p:spTree>
    <p:extLst>
      <p:ext uri="{BB962C8B-B14F-4D97-AF65-F5344CB8AC3E}">
        <p14:creationId xmlns:p14="http://schemas.microsoft.com/office/powerpoint/2010/main" val="34635324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602E-05DC-1A47-8814-5906132F81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D42CD-5ADE-5943-BE10-844A496FAE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55BC3-E963-3947-A465-C3A5625EF1D8}"/>
              </a:ext>
            </a:extLst>
          </p:cNvPr>
          <p:cNvSpPr>
            <a:spLocks noGrp="1"/>
          </p:cNvSpPr>
          <p:nvPr>
            <p:ph type="dt" sz="half" idx="10"/>
          </p:nvPr>
        </p:nvSpPr>
        <p:spPr/>
        <p:txBody>
          <a:bodyPr/>
          <a:lstStyle/>
          <a:p>
            <a:fld id="{8A92F866-164F-574C-B981-D52EDEB1646C}" type="datetimeFigureOut">
              <a:rPr lang="en-US" smtClean="0"/>
              <a:t>3/31/22</a:t>
            </a:fld>
            <a:endParaRPr lang="en-US"/>
          </a:p>
        </p:txBody>
      </p:sp>
      <p:sp>
        <p:nvSpPr>
          <p:cNvPr id="5" name="Footer Placeholder 4">
            <a:extLst>
              <a:ext uri="{FF2B5EF4-FFF2-40B4-BE49-F238E27FC236}">
                <a16:creationId xmlns:a16="http://schemas.microsoft.com/office/drawing/2014/main" id="{80AE46BD-DB46-C048-8821-5342C4CD6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954A9-8792-1D42-9785-A0F7714C09E6}"/>
              </a:ext>
            </a:extLst>
          </p:cNvPr>
          <p:cNvSpPr>
            <a:spLocks noGrp="1"/>
          </p:cNvSpPr>
          <p:nvPr>
            <p:ph type="sldNum" sz="quarter" idx="12"/>
          </p:nvPr>
        </p:nvSpPr>
        <p:spPr/>
        <p:txBody>
          <a:bodyPr/>
          <a:lstStyle/>
          <a:p>
            <a:fld id="{A8D41586-682A-4E4A-84FD-90658E2C944B}" type="slidenum">
              <a:rPr lang="en-US" smtClean="0"/>
              <a:t>‹#›</a:t>
            </a:fld>
            <a:endParaRPr lang="en-US"/>
          </a:p>
        </p:txBody>
      </p:sp>
    </p:spTree>
    <p:extLst>
      <p:ext uri="{BB962C8B-B14F-4D97-AF65-F5344CB8AC3E}">
        <p14:creationId xmlns:p14="http://schemas.microsoft.com/office/powerpoint/2010/main" val="35402405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CEEEC5-CE5D-DC4B-AFC3-4C8E9C7ADB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F3211A-B465-6E4A-AA25-08276687F2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9B338-DAA5-344E-99B4-2A189DE1F2E8}"/>
              </a:ext>
            </a:extLst>
          </p:cNvPr>
          <p:cNvSpPr>
            <a:spLocks noGrp="1"/>
          </p:cNvSpPr>
          <p:nvPr>
            <p:ph type="dt" sz="half" idx="10"/>
          </p:nvPr>
        </p:nvSpPr>
        <p:spPr/>
        <p:txBody>
          <a:bodyPr/>
          <a:lstStyle/>
          <a:p>
            <a:fld id="{8A92F866-164F-574C-B981-D52EDEB1646C}" type="datetimeFigureOut">
              <a:rPr lang="en-US" smtClean="0"/>
              <a:t>3/31/22</a:t>
            </a:fld>
            <a:endParaRPr lang="en-US"/>
          </a:p>
        </p:txBody>
      </p:sp>
      <p:sp>
        <p:nvSpPr>
          <p:cNvPr id="5" name="Footer Placeholder 4">
            <a:extLst>
              <a:ext uri="{FF2B5EF4-FFF2-40B4-BE49-F238E27FC236}">
                <a16:creationId xmlns:a16="http://schemas.microsoft.com/office/drawing/2014/main" id="{E3E6505C-2148-F448-9A35-C8573F8DE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290A1-5694-4D47-BC1C-F19EB47A4488}"/>
              </a:ext>
            </a:extLst>
          </p:cNvPr>
          <p:cNvSpPr>
            <a:spLocks noGrp="1"/>
          </p:cNvSpPr>
          <p:nvPr>
            <p:ph type="sldNum" sz="quarter" idx="12"/>
          </p:nvPr>
        </p:nvSpPr>
        <p:spPr/>
        <p:txBody>
          <a:bodyPr/>
          <a:lstStyle/>
          <a:p>
            <a:fld id="{A8D41586-682A-4E4A-84FD-90658E2C944B}" type="slidenum">
              <a:rPr lang="en-US" smtClean="0"/>
              <a:t>‹#›</a:t>
            </a:fld>
            <a:endParaRPr lang="en-US"/>
          </a:p>
        </p:txBody>
      </p:sp>
    </p:spTree>
    <p:extLst>
      <p:ext uri="{BB962C8B-B14F-4D97-AF65-F5344CB8AC3E}">
        <p14:creationId xmlns:p14="http://schemas.microsoft.com/office/powerpoint/2010/main" val="50255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87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758E-EE98-4248-8A32-E64D42EC56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00DC47-2367-9A47-88F6-3AEFBDD41855}"/>
              </a:ext>
            </a:extLst>
          </p:cNvPr>
          <p:cNvSpPr>
            <a:spLocks noGrp="1"/>
          </p:cNvSpPr>
          <p:nvPr>
            <p:ph type="dt" sz="half" idx="10"/>
          </p:nvPr>
        </p:nvSpPr>
        <p:spPr/>
        <p:txBody>
          <a:bodyPr/>
          <a:lstStyle/>
          <a:p>
            <a:fld id="{504F5B13-408D-984A-A92A-9DB3E32E0E02}" type="datetimeFigureOut">
              <a:rPr lang="en-US" smtClean="0"/>
              <a:t>3/31/22</a:t>
            </a:fld>
            <a:endParaRPr lang="en-US"/>
          </a:p>
        </p:txBody>
      </p:sp>
      <p:sp>
        <p:nvSpPr>
          <p:cNvPr id="4" name="Footer Placeholder 3">
            <a:extLst>
              <a:ext uri="{FF2B5EF4-FFF2-40B4-BE49-F238E27FC236}">
                <a16:creationId xmlns:a16="http://schemas.microsoft.com/office/drawing/2014/main" id="{4EDF0589-2F40-CA4A-88A5-4521C3F741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912D33-83AF-8A42-B98E-31B05B5DC763}"/>
              </a:ext>
            </a:extLst>
          </p:cNvPr>
          <p:cNvSpPr>
            <a:spLocks noGrp="1"/>
          </p:cNvSpPr>
          <p:nvPr>
            <p:ph type="sldNum" sz="quarter" idx="12"/>
          </p:nvPr>
        </p:nvSpPr>
        <p:spPr/>
        <p:txBody>
          <a:bodyPr/>
          <a:lstStyle/>
          <a:p>
            <a:fld id="{7F852C43-6883-C740-802D-66A7E3DA29F5}" type="slidenum">
              <a:rPr lang="en-US" smtClean="0"/>
              <a:t>‹#›</a:t>
            </a:fld>
            <a:endParaRPr lang="en-US"/>
          </a:p>
        </p:txBody>
      </p:sp>
    </p:spTree>
    <p:extLst>
      <p:ext uri="{BB962C8B-B14F-4D97-AF65-F5344CB8AC3E}">
        <p14:creationId xmlns:p14="http://schemas.microsoft.com/office/powerpoint/2010/main" val="255391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3EC7C-6593-504F-80C1-3AF9BEB7E81B}"/>
              </a:ext>
            </a:extLst>
          </p:cNvPr>
          <p:cNvSpPr>
            <a:spLocks noGrp="1"/>
          </p:cNvSpPr>
          <p:nvPr>
            <p:ph type="dt" sz="half" idx="10"/>
          </p:nvPr>
        </p:nvSpPr>
        <p:spPr/>
        <p:txBody>
          <a:bodyPr/>
          <a:lstStyle/>
          <a:p>
            <a:fld id="{504F5B13-408D-984A-A92A-9DB3E32E0E02}" type="datetimeFigureOut">
              <a:rPr lang="en-US" smtClean="0"/>
              <a:t>3/31/22</a:t>
            </a:fld>
            <a:endParaRPr lang="en-US"/>
          </a:p>
        </p:txBody>
      </p:sp>
      <p:sp>
        <p:nvSpPr>
          <p:cNvPr id="3" name="Footer Placeholder 2">
            <a:extLst>
              <a:ext uri="{FF2B5EF4-FFF2-40B4-BE49-F238E27FC236}">
                <a16:creationId xmlns:a16="http://schemas.microsoft.com/office/drawing/2014/main" id="{A2B5FFA4-2873-4F4D-A400-3EBD58AFC6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1F164F-7F37-4B4B-B2F4-CA626EC8A053}"/>
              </a:ext>
            </a:extLst>
          </p:cNvPr>
          <p:cNvSpPr>
            <a:spLocks noGrp="1"/>
          </p:cNvSpPr>
          <p:nvPr>
            <p:ph type="sldNum" sz="quarter" idx="12"/>
          </p:nvPr>
        </p:nvSpPr>
        <p:spPr/>
        <p:txBody>
          <a:bodyPr/>
          <a:lstStyle/>
          <a:p>
            <a:fld id="{7F852C43-6883-C740-802D-66A7E3DA29F5}" type="slidenum">
              <a:rPr lang="en-US" smtClean="0"/>
              <a:t>‹#›</a:t>
            </a:fld>
            <a:endParaRPr lang="en-US"/>
          </a:p>
        </p:txBody>
      </p:sp>
    </p:spTree>
    <p:extLst>
      <p:ext uri="{BB962C8B-B14F-4D97-AF65-F5344CB8AC3E}">
        <p14:creationId xmlns:p14="http://schemas.microsoft.com/office/powerpoint/2010/main" val="43138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5ADF-5174-4AFC-9886-066485968F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FD78D66-96DA-435C-A4BF-931E6E545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EC41AAC-05BE-4310-AEBB-FD20C8086623}"/>
              </a:ext>
            </a:extLst>
          </p:cNvPr>
          <p:cNvSpPr>
            <a:spLocks noGrp="1"/>
          </p:cNvSpPr>
          <p:nvPr>
            <p:ph type="dt" sz="half" idx="10"/>
          </p:nvPr>
        </p:nvSpPr>
        <p:spPr/>
        <p:txBody>
          <a:bodyPr/>
          <a:lstStyle/>
          <a:p>
            <a:fld id="{615BC3EB-6CF3-7F40-8985-EFC956D7B32E}" type="datetime1">
              <a:rPr lang="en-CA" smtClean="0"/>
              <a:t>2022-03-31</a:t>
            </a:fld>
            <a:endParaRPr lang="en-CA"/>
          </a:p>
        </p:txBody>
      </p:sp>
      <p:sp>
        <p:nvSpPr>
          <p:cNvPr id="5" name="Footer Placeholder 4">
            <a:extLst>
              <a:ext uri="{FF2B5EF4-FFF2-40B4-BE49-F238E27FC236}">
                <a16:creationId xmlns:a16="http://schemas.microsoft.com/office/drawing/2014/main" id="{918331CD-90BF-47C2-AC4D-8EEFD8E8E8F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6536C71-BF25-4A40-B89E-8ECA9D8187D0}"/>
              </a:ext>
            </a:extLst>
          </p:cNvPr>
          <p:cNvSpPr>
            <a:spLocks noGrp="1"/>
          </p:cNvSpPr>
          <p:nvPr>
            <p:ph type="sldNum" sz="quarter" idx="12"/>
          </p:nvPr>
        </p:nvSpPr>
        <p:spPr/>
        <p:txBody>
          <a:bodyPr/>
          <a:lstStyle/>
          <a:p>
            <a:fld id="{AB378F0B-5D1D-46A0-A8BC-5D790EF3662D}" type="slidenum">
              <a:rPr lang="en-CA" smtClean="0"/>
              <a:t>‹#›</a:t>
            </a:fld>
            <a:endParaRPr lang="en-CA"/>
          </a:p>
        </p:txBody>
      </p:sp>
    </p:spTree>
    <p:extLst>
      <p:ext uri="{BB962C8B-B14F-4D97-AF65-F5344CB8AC3E}">
        <p14:creationId xmlns:p14="http://schemas.microsoft.com/office/powerpoint/2010/main" val="47602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FA31-A277-41F7-ACF3-9F6B9760AAF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3240073-12CA-46A7-A130-F488FA076F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7C60F2-23C5-437E-A65E-EFD11446D140}"/>
              </a:ext>
            </a:extLst>
          </p:cNvPr>
          <p:cNvSpPr>
            <a:spLocks noGrp="1"/>
          </p:cNvSpPr>
          <p:nvPr>
            <p:ph type="dt" sz="half" idx="10"/>
          </p:nvPr>
        </p:nvSpPr>
        <p:spPr/>
        <p:txBody>
          <a:bodyPr/>
          <a:lstStyle/>
          <a:p>
            <a:fld id="{623060C0-278C-A046-939B-179A413A6B94}" type="datetime1">
              <a:rPr lang="en-CA" smtClean="0"/>
              <a:t>2022-03-31</a:t>
            </a:fld>
            <a:endParaRPr lang="en-CA"/>
          </a:p>
        </p:txBody>
      </p:sp>
      <p:sp>
        <p:nvSpPr>
          <p:cNvPr id="5" name="Footer Placeholder 4">
            <a:extLst>
              <a:ext uri="{FF2B5EF4-FFF2-40B4-BE49-F238E27FC236}">
                <a16:creationId xmlns:a16="http://schemas.microsoft.com/office/drawing/2014/main" id="{FCE78ABF-3110-495D-8DA0-F2E716CB300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A8D522-C33D-4DF0-A62F-13C5DA6D68B8}"/>
              </a:ext>
            </a:extLst>
          </p:cNvPr>
          <p:cNvSpPr>
            <a:spLocks noGrp="1"/>
          </p:cNvSpPr>
          <p:nvPr>
            <p:ph type="sldNum" sz="quarter" idx="12"/>
          </p:nvPr>
        </p:nvSpPr>
        <p:spPr/>
        <p:txBody>
          <a:bodyPr/>
          <a:lstStyle/>
          <a:p>
            <a:fld id="{AB378F0B-5D1D-46A0-A8BC-5D790EF3662D}" type="slidenum">
              <a:rPr lang="en-CA" smtClean="0"/>
              <a:t>‹#›</a:t>
            </a:fld>
            <a:endParaRPr lang="en-CA"/>
          </a:p>
        </p:txBody>
      </p:sp>
    </p:spTree>
    <p:extLst>
      <p:ext uri="{BB962C8B-B14F-4D97-AF65-F5344CB8AC3E}">
        <p14:creationId xmlns:p14="http://schemas.microsoft.com/office/powerpoint/2010/main" val="2797653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6C9028-E8AB-384B-A7D9-3DDA4C010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5205401-6EF9-AD48-899A-19E012B9D2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66898E9-8358-824A-9794-03125D8CA9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F5B13-408D-984A-A92A-9DB3E32E0E02}" type="datetimeFigureOut">
              <a:rPr lang="en-US" smtClean="0"/>
              <a:t>3/31/22</a:t>
            </a:fld>
            <a:endParaRPr lang="en-US" dirty="0"/>
          </a:p>
        </p:txBody>
      </p:sp>
      <p:sp>
        <p:nvSpPr>
          <p:cNvPr id="5" name="Footer Placeholder 4">
            <a:extLst>
              <a:ext uri="{FF2B5EF4-FFF2-40B4-BE49-F238E27FC236}">
                <a16:creationId xmlns:a16="http://schemas.microsoft.com/office/drawing/2014/main" id="{320869AB-3E17-8C40-B594-9EDDEE7FFB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12F6783-64C9-524E-BC1C-92E3BAC12B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52C43-6883-C740-802D-66A7E3DA29F5}" type="slidenum">
              <a:rPr lang="en-US" smtClean="0"/>
              <a:t>‹#›</a:t>
            </a:fld>
            <a:endParaRPr lang="en-US"/>
          </a:p>
        </p:txBody>
      </p:sp>
    </p:spTree>
    <p:extLst>
      <p:ext uri="{BB962C8B-B14F-4D97-AF65-F5344CB8AC3E}">
        <p14:creationId xmlns:p14="http://schemas.microsoft.com/office/powerpoint/2010/main" val="140043482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54B9F7-F43C-4653-914A-B7A5BAC3DB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2D03F31-5099-4F9B-BEBA-ACB7C3619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5C7A220-73BC-4C51-B25A-8A350F8B33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5518D-5153-214C-A793-8D5030A63C76}" type="datetime1">
              <a:rPr lang="en-CA" smtClean="0"/>
              <a:t>2022-03-31</a:t>
            </a:fld>
            <a:endParaRPr lang="en-CA"/>
          </a:p>
        </p:txBody>
      </p:sp>
      <p:sp>
        <p:nvSpPr>
          <p:cNvPr id="5" name="Footer Placeholder 4">
            <a:extLst>
              <a:ext uri="{FF2B5EF4-FFF2-40B4-BE49-F238E27FC236}">
                <a16:creationId xmlns:a16="http://schemas.microsoft.com/office/drawing/2014/main" id="{71936448-FFAB-4547-91D2-379CDF15F0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47B22FF-C23B-4263-8046-E9935940D3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78F0B-5D1D-46A0-A8BC-5D790EF3662D}" type="slidenum">
              <a:rPr lang="en-CA" smtClean="0"/>
              <a:t>‹#›</a:t>
            </a:fld>
            <a:endParaRPr lang="en-CA"/>
          </a:p>
        </p:txBody>
      </p:sp>
    </p:spTree>
    <p:extLst>
      <p:ext uri="{BB962C8B-B14F-4D97-AF65-F5344CB8AC3E}">
        <p14:creationId xmlns:p14="http://schemas.microsoft.com/office/powerpoint/2010/main" val="152519022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7D36F4-1F51-5A4C-A5BF-AE2FAE8FE2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DD847E-AB7A-E545-B8A4-38DF674ECA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507A9-36D1-3D4F-80B0-9E21BBB01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BD16D-072B-9B4B-B702-141419CD3AC2}" type="datetime1">
              <a:rPr lang="en-CA" smtClean="0"/>
              <a:t>2022-03-31</a:t>
            </a:fld>
            <a:endParaRPr lang="en-US"/>
          </a:p>
        </p:txBody>
      </p:sp>
      <p:sp>
        <p:nvSpPr>
          <p:cNvPr id="5" name="Footer Placeholder 4">
            <a:extLst>
              <a:ext uri="{FF2B5EF4-FFF2-40B4-BE49-F238E27FC236}">
                <a16:creationId xmlns:a16="http://schemas.microsoft.com/office/drawing/2014/main" id="{4EB34E71-2B50-C241-8CAA-9D7AFADCB3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0FAFDF-4A2A-604C-9360-0D2FAD0D1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46286-77EF-7547-A830-CC4A01EBA1D1}" type="slidenum">
              <a:rPr lang="en-US" smtClean="0"/>
              <a:t>‹#›</a:t>
            </a:fld>
            <a:endParaRPr lang="en-US"/>
          </a:p>
        </p:txBody>
      </p:sp>
    </p:spTree>
    <p:extLst>
      <p:ext uri="{BB962C8B-B14F-4D97-AF65-F5344CB8AC3E}">
        <p14:creationId xmlns:p14="http://schemas.microsoft.com/office/powerpoint/2010/main" val="68452927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6"/>
            <a:ext cx="10972800" cy="1508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rPr dirty="0"/>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238400" y="6369636"/>
            <a:ext cx="344003" cy="338554"/>
          </a:xfrm>
          <a:prstGeom prst="rect">
            <a:avLst/>
          </a:prstGeom>
          <a:ln w="12700">
            <a:miter lim="400000"/>
          </a:ln>
        </p:spPr>
        <p:txBody>
          <a:bodyPr wrap="none" lIns="45719" rIns="45719" anchor="ctr">
            <a:spAutoFit/>
          </a:bodyPr>
          <a:lstStyle>
            <a:lvl1pPr algn="r">
              <a:defRPr sz="16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67545788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Lst>
  <p:transition spd="med"/>
  <p:hf hdr="0" ftr="0" dt="0"/>
  <p:txStyles>
    <p:titleStyle>
      <a:lvl1pPr marL="0" marR="0" indent="0" algn="l" defTabSz="1219170" rtl="0" latinLnBrk="0">
        <a:lnSpc>
          <a:spcPct val="100000"/>
        </a:lnSpc>
        <a:spcBef>
          <a:spcPts val="1333"/>
        </a:spcBef>
        <a:spcAft>
          <a:spcPts val="0"/>
        </a:spcAft>
        <a:buClrTx/>
        <a:buSzTx/>
        <a:buFontTx/>
        <a:buNone/>
        <a:tabLst/>
        <a:defRPr sz="6667" b="0" i="0" u="none" strike="noStrike" cap="none" spc="0" baseline="0">
          <a:solidFill>
            <a:srgbClr val="F6F5F4"/>
          </a:solidFill>
          <a:uFillTx/>
          <a:latin typeface="Avenir" panose="02000503020000020003" pitchFamily="2" charset="0"/>
          <a:ea typeface="DIN Condensed"/>
          <a:cs typeface="DIN Condensed"/>
          <a:sym typeface="DIN Condensed"/>
        </a:defRPr>
      </a:lvl1pPr>
      <a:lvl2pPr marL="0" marR="0" indent="0" algn="l" defTabSz="1219170" rtl="0" latinLnBrk="0">
        <a:lnSpc>
          <a:spcPct val="100000"/>
        </a:lnSpc>
        <a:spcBef>
          <a:spcPts val="1333"/>
        </a:spcBef>
        <a:spcAft>
          <a:spcPts val="0"/>
        </a:spcAft>
        <a:buClrTx/>
        <a:buSzTx/>
        <a:buFontTx/>
        <a:buNone/>
        <a:tabLst/>
        <a:defRPr sz="6667" b="0" i="0" u="none" strike="noStrike" cap="none" spc="0" baseline="0">
          <a:solidFill>
            <a:srgbClr val="F6F5F4"/>
          </a:solidFill>
          <a:uFillTx/>
          <a:latin typeface="DIN Condensed"/>
          <a:ea typeface="DIN Condensed"/>
          <a:cs typeface="DIN Condensed"/>
          <a:sym typeface="DIN Condensed"/>
        </a:defRPr>
      </a:lvl2pPr>
      <a:lvl3pPr marL="0" marR="0" indent="0" algn="l" defTabSz="1219170" rtl="0" latinLnBrk="0">
        <a:lnSpc>
          <a:spcPct val="100000"/>
        </a:lnSpc>
        <a:spcBef>
          <a:spcPts val="1333"/>
        </a:spcBef>
        <a:spcAft>
          <a:spcPts val="0"/>
        </a:spcAft>
        <a:buClrTx/>
        <a:buSzTx/>
        <a:buFontTx/>
        <a:buNone/>
        <a:tabLst/>
        <a:defRPr sz="6667" b="0" i="0" u="none" strike="noStrike" cap="none" spc="0" baseline="0">
          <a:solidFill>
            <a:srgbClr val="F6F5F4"/>
          </a:solidFill>
          <a:uFillTx/>
          <a:latin typeface="DIN Condensed"/>
          <a:ea typeface="DIN Condensed"/>
          <a:cs typeface="DIN Condensed"/>
          <a:sym typeface="DIN Condensed"/>
        </a:defRPr>
      </a:lvl3pPr>
      <a:lvl4pPr marL="0" marR="0" indent="0" algn="l" defTabSz="1219170" rtl="0" latinLnBrk="0">
        <a:lnSpc>
          <a:spcPct val="100000"/>
        </a:lnSpc>
        <a:spcBef>
          <a:spcPts val="1333"/>
        </a:spcBef>
        <a:spcAft>
          <a:spcPts val="0"/>
        </a:spcAft>
        <a:buClrTx/>
        <a:buSzTx/>
        <a:buFontTx/>
        <a:buNone/>
        <a:tabLst/>
        <a:defRPr sz="6667" b="0" i="0" u="none" strike="noStrike" cap="none" spc="0" baseline="0">
          <a:solidFill>
            <a:srgbClr val="F6F5F4"/>
          </a:solidFill>
          <a:uFillTx/>
          <a:latin typeface="DIN Condensed"/>
          <a:ea typeface="DIN Condensed"/>
          <a:cs typeface="DIN Condensed"/>
          <a:sym typeface="DIN Condensed"/>
        </a:defRPr>
      </a:lvl4pPr>
      <a:lvl5pPr marL="0" marR="0" indent="0" algn="l" defTabSz="1219170" rtl="0" latinLnBrk="0">
        <a:lnSpc>
          <a:spcPct val="100000"/>
        </a:lnSpc>
        <a:spcBef>
          <a:spcPts val="1333"/>
        </a:spcBef>
        <a:spcAft>
          <a:spcPts val="0"/>
        </a:spcAft>
        <a:buClrTx/>
        <a:buSzTx/>
        <a:buFontTx/>
        <a:buNone/>
        <a:tabLst/>
        <a:defRPr sz="6667" b="0" i="0" u="none" strike="noStrike" cap="none" spc="0" baseline="0">
          <a:solidFill>
            <a:srgbClr val="F6F5F4"/>
          </a:solidFill>
          <a:uFillTx/>
          <a:latin typeface="DIN Condensed"/>
          <a:ea typeface="DIN Condensed"/>
          <a:cs typeface="DIN Condensed"/>
          <a:sym typeface="DIN Condensed"/>
        </a:defRPr>
      </a:lvl5pPr>
      <a:lvl6pPr marL="0" marR="0" indent="0" algn="l" defTabSz="1219170" rtl="0" latinLnBrk="0">
        <a:lnSpc>
          <a:spcPct val="100000"/>
        </a:lnSpc>
        <a:spcBef>
          <a:spcPts val="1333"/>
        </a:spcBef>
        <a:spcAft>
          <a:spcPts val="0"/>
        </a:spcAft>
        <a:buClrTx/>
        <a:buSzTx/>
        <a:buFontTx/>
        <a:buNone/>
        <a:tabLst/>
        <a:defRPr sz="6667" b="0" i="0" u="none" strike="noStrike" cap="none" spc="0" baseline="0">
          <a:solidFill>
            <a:srgbClr val="F6F5F4"/>
          </a:solidFill>
          <a:uFillTx/>
          <a:latin typeface="DIN Condensed"/>
          <a:ea typeface="DIN Condensed"/>
          <a:cs typeface="DIN Condensed"/>
          <a:sym typeface="DIN Condensed"/>
        </a:defRPr>
      </a:lvl6pPr>
      <a:lvl7pPr marL="0" marR="0" indent="0" algn="l" defTabSz="1219170" rtl="0" latinLnBrk="0">
        <a:lnSpc>
          <a:spcPct val="100000"/>
        </a:lnSpc>
        <a:spcBef>
          <a:spcPts val="1333"/>
        </a:spcBef>
        <a:spcAft>
          <a:spcPts val="0"/>
        </a:spcAft>
        <a:buClrTx/>
        <a:buSzTx/>
        <a:buFontTx/>
        <a:buNone/>
        <a:tabLst/>
        <a:defRPr sz="6667" b="0" i="0" u="none" strike="noStrike" cap="none" spc="0" baseline="0">
          <a:solidFill>
            <a:srgbClr val="F6F5F4"/>
          </a:solidFill>
          <a:uFillTx/>
          <a:latin typeface="DIN Condensed"/>
          <a:ea typeface="DIN Condensed"/>
          <a:cs typeface="DIN Condensed"/>
          <a:sym typeface="DIN Condensed"/>
        </a:defRPr>
      </a:lvl7pPr>
      <a:lvl8pPr marL="0" marR="0" indent="0" algn="l" defTabSz="1219170" rtl="0" latinLnBrk="0">
        <a:lnSpc>
          <a:spcPct val="100000"/>
        </a:lnSpc>
        <a:spcBef>
          <a:spcPts val="1333"/>
        </a:spcBef>
        <a:spcAft>
          <a:spcPts val="0"/>
        </a:spcAft>
        <a:buClrTx/>
        <a:buSzTx/>
        <a:buFontTx/>
        <a:buNone/>
        <a:tabLst/>
        <a:defRPr sz="6667" b="0" i="0" u="none" strike="noStrike" cap="none" spc="0" baseline="0">
          <a:solidFill>
            <a:srgbClr val="F6F5F4"/>
          </a:solidFill>
          <a:uFillTx/>
          <a:latin typeface="DIN Condensed"/>
          <a:ea typeface="DIN Condensed"/>
          <a:cs typeface="DIN Condensed"/>
          <a:sym typeface="DIN Condensed"/>
        </a:defRPr>
      </a:lvl8pPr>
      <a:lvl9pPr marL="0" marR="0" indent="0" algn="l" defTabSz="1219170" rtl="0" latinLnBrk="0">
        <a:lnSpc>
          <a:spcPct val="100000"/>
        </a:lnSpc>
        <a:spcBef>
          <a:spcPts val="1333"/>
        </a:spcBef>
        <a:spcAft>
          <a:spcPts val="0"/>
        </a:spcAft>
        <a:buClrTx/>
        <a:buSzTx/>
        <a:buFontTx/>
        <a:buNone/>
        <a:tabLst/>
        <a:defRPr sz="6667" b="0" i="0" u="none" strike="noStrike" cap="none" spc="0" baseline="0">
          <a:solidFill>
            <a:srgbClr val="F6F5F4"/>
          </a:solidFill>
          <a:uFillTx/>
          <a:latin typeface="DIN Condensed"/>
          <a:ea typeface="DIN Condensed"/>
          <a:cs typeface="DIN Condensed"/>
          <a:sym typeface="DIN Condensed"/>
        </a:defRPr>
      </a:lvl9pPr>
    </p:titleStyle>
    <p:bodyStyle>
      <a:lvl1pPr marL="0" marR="0" indent="0" algn="l" defTabSz="609585" rtl="0" latinLnBrk="0">
        <a:lnSpc>
          <a:spcPct val="100000"/>
        </a:lnSpc>
        <a:spcBef>
          <a:spcPts val="933"/>
        </a:spcBef>
        <a:spcAft>
          <a:spcPts val="0"/>
        </a:spcAft>
        <a:buClrTx/>
        <a:buSzTx/>
        <a:buFont typeface="Arial"/>
        <a:buNone/>
        <a:tabLst/>
        <a:defRPr sz="4267" b="0" i="0" u="none" strike="noStrike" cap="none" spc="0" baseline="0">
          <a:solidFill>
            <a:srgbClr val="000000"/>
          </a:solidFill>
          <a:uFillTx/>
          <a:latin typeface="+mj-lt"/>
          <a:ea typeface="+mj-ea"/>
          <a:cs typeface="+mj-cs"/>
          <a:sym typeface="Calibri"/>
        </a:defRPr>
      </a:lvl1pPr>
      <a:lvl2pPr marL="0" marR="0" indent="609585" algn="l" defTabSz="609585" rtl="0" latinLnBrk="0">
        <a:lnSpc>
          <a:spcPct val="100000"/>
        </a:lnSpc>
        <a:spcBef>
          <a:spcPts val="933"/>
        </a:spcBef>
        <a:spcAft>
          <a:spcPts val="0"/>
        </a:spcAft>
        <a:buClrTx/>
        <a:buSzTx/>
        <a:buFont typeface="Arial"/>
        <a:buNone/>
        <a:tabLst/>
        <a:defRPr sz="4267" b="0" i="0" u="none" strike="noStrike" cap="none" spc="0" baseline="0">
          <a:solidFill>
            <a:srgbClr val="000000"/>
          </a:solidFill>
          <a:uFillTx/>
          <a:latin typeface="+mj-lt"/>
          <a:ea typeface="+mj-ea"/>
          <a:cs typeface="+mj-cs"/>
          <a:sym typeface="Calibri"/>
        </a:defRPr>
      </a:lvl2pPr>
      <a:lvl3pPr marL="0" marR="0" indent="1219170" algn="l" defTabSz="609585" rtl="0" latinLnBrk="0">
        <a:lnSpc>
          <a:spcPct val="100000"/>
        </a:lnSpc>
        <a:spcBef>
          <a:spcPts val="933"/>
        </a:spcBef>
        <a:spcAft>
          <a:spcPts val="0"/>
        </a:spcAft>
        <a:buClrTx/>
        <a:buSzTx/>
        <a:buFont typeface="Arial"/>
        <a:buNone/>
        <a:tabLst/>
        <a:defRPr sz="4267" b="0" i="0" u="none" strike="noStrike" cap="none" spc="0" baseline="0">
          <a:solidFill>
            <a:srgbClr val="000000"/>
          </a:solidFill>
          <a:uFillTx/>
          <a:latin typeface="+mj-lt"/>
          <a:ea typeface="+mj-ea"/>
          <a:cs typeface="+mj-cs"/>
          <a:sym typeface="Calibri"/>
        </a:defRPr>
      </a:lvl3pPr>
      <a:lvl4pPr marL="0" marR="0" indent="1828754" algn="l" defTabSz="609585" rtl="0" latinLnBrk="0">
        <a:lnSpc>
          <a:spcPct val="100000"/>
        </a:lnSpc>
        <a:spcBef>
          <a:spcPts val="933"/>
        </a:spcBef>
        <a:spcAft>
          <a:spcPts val="0"/>
        </a:spcAft>
        <a:buClrTx/>
        <a:buSzTx/>
        <a:buFont typeface="Arial"/>
        <a:buNone/>
        <a:tabLst/>
        <a:defRPr sz="4267" b="0" i="0" u="none" strike="noStrike" cap="none" spc="0" baseline="0">
          <a:solidFill>
            <a:srgbClr val="000000"/>
          </a:solidFill>
          <a:uFillTx/>
          <a:latin typeface="+mj-lt"/>
          <a:ea typeface="+mj-ea"/>
          <a:cs typeface="+mj-cs"/>
          <a:sym typeface="Calibri"/>
        </a:defRPr>
      </a:lvl4pPr>
      <a:lvl5pPr marL="0" marR="0" indent="2438339" algn="l" defTabSz="609585" rtl="0" latinLnBrk="0">
        <a:lnSpc>
          <a:spcPct val="100000"/>
        </a:lnSpc>
        <a:spcBef>
          <a:spcPts val="933"/>
        </a:spcBef>
        <a:spcAft>
          <a:spcPts val="0"/>
        </a:spcAft>
        <a:buClrTx/>
        <a:buSzTx/>
        <a:buFont typeface="Arial"/>
        <a:buNone/>
        <a:tabLst/>
        <a:defRPr sz="4267" b="0" i="0" u="none" strike="noStrike" cap="none" spc="0" baseline="0">
          <a:solidFill>
            <a:srgbClr val="000000"/>
          </a:solidFill>
          <a:uFillTx/>
          <a:latin typeface="+mj-lt"/>
          <a:ea typeface="+mj-ea"/>
          <a:cs typeface="+mj-cs"/>
          <a:sym typeface="Calibri"/>
        </a:defRPr>
      </a:lvl5pPr>
      <a:lvl6pPr marL="0" marR="0" indent="3047924" algn="l" defTabSz="609585" rtl="0" latinLnBrk="0">
        <a:lnSpc>
          <a:spcPct val="100000"/>
        </a:lnSpc>
        <a:spcBef>
          <a:spcPts val="933"/>
        </a:spcBef>
        <a:spcAft>
          <a:spcPts val="0"/>
        </a:spcAft>
        <a:buClrTx/>
        <a:buSzTx/>
        <a:buFont typeface="Arial"/>
        <a:buNone/>
        <a:tabLst/>
        <a:defRPr sz="4267" b="0" i="0" u="none" strike="noStrike" cap="none" spc="0" baseline="0">
          <a:solidFill>
            <a:srgbClr val="000000"/>
          </a:solidFill>
          <a:uFillTx/>
          <a:latin typeface="+mj-lt"/>
          <a:ea typeface="+mj-ea"/>
          <a:cs typeface="+mj-cs"/>
          <a:sym typeface="Calibri"/>
        </a:defRPr>
      </a:lvl6pPr>
      <a:lvl7pPr marL="0" marR="0" indent="3657509" algn="l" defTabSz="609585" rtl="0" latinLnBrk="0">
        <a:lnSpc>
          <a:spcPct val="100000"/>
        </a:lnSpc>
        <a:spcBef>
          <a:spcPts val="933"/>
        </a:spcBef>
        <a:spcAft>
          <a:spcPts val="0"/>
        </a:spcAft>
        <a:buClrTx/>
        <a:buSzTx/>
        <a:buFont typeface="Arial"/>
        <a:buNone/>
        <a:tabLst/>
        <a:defRPr sz="4267" b="0" i="0" u="none" strike="noStrike" cap="none" spc="0" baseline="0">
          <a:solidFill>
            <a:srgbClr val="000000"/>
          </a:solidFill>
          <a:uFillTx/>
          <a:latin typeface="+mj-lt"/>
          <a:ea typeface="+mj-ea"/>
          <a:cs typeface="+mj-cs"/>
          <a:sym typeface="Calibri"/>
        </a:defRPr>
      </a:lvl7pPr>
      <a:lvl8pPr marL="0" marR="0" indent="4267093" algn="l" defTabSz="609585" rtl="0" latinLnBrk="0">
        <a:lnSpc>
          <a:spcPct val="100000"/>
        </a:lnSpc>
        <a:spcBef>
          <a:spcPts val="933"/>
        </a:spcBef>
        <a:spcAft>
          <a:spcPts val="0"/>
        </a:spcAft>
        <a:buClrTx/>
        <a:buSzTx/>
        <a:buFont typeface="Arial"/>
        <a:buNone/>
        <a:tabLst/>
        <a:defRPr sz="4267" b="0" i="0" u="none" strike="noStrike" cap="none" spc="0" baseline="0">
          <a:solidFill>
            <a:srgbClr val="000000"/>
          </a:solidFill>
          <a:uFillTx/>
          <a:latin typeface="+mj-lt"/>
          <a:ea typeface="+mj-ea"/>
          <a:cs typeface="+mj-cs"/>
          <a:sym typeface="Calibri"/>
        </a:defRPr>
      </a:lvl8pPr>
      <a:lvl9pPr marL="0" marR="0" indent="4876678" algn="l" defTabSz="609585" rtl="0" latinLnBrk="0">
        <a:lnSpc>
          <a:spcPct val="100000"/>
        </a:lnSpc>
        <a:spcBef>
          <a:spcPts val="933"/>
        </a:spcBef>
        <a:spcAft>
          <a:spcPts val="0"/>
        </a:spcAft>
        <a:buClrTx/>
        <a:buSzTx/>
        <a:buFont typeface="Arial"/>
        <a:buNone/>
        <a:tabLst/>
        <a:defRPr sz="4267" b="0" i="0" u="none" strike="noStrike" cap="none" spc="0" baseline="0">
          <a:solidFill>
            <a:srgbClr val="000000"/>
          </a:solidFill>
          <a:uFillTx/>
          <a:latin typeface="+mj-lt"/>
          <a:ea typeface="+mj-ea"/>
          <a:cs typeface="+mj-cs"/>
          <a:sym typeface="Calibri"/>
        </a:defRPr>
      </a:lvl9pPr>
    </p:bodyStyle>
    <p:otherStyle>
      <a:lvl1pPr marL="0" marR="0" indent="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609585"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121917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1828754"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2438339"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3047924"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3657509"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4267093"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4876678"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F3B1A9-9FF9-2640-8A68-2E832076D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BA9837-0370-CA40-947B-564756033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9DA2D-E535-6145-BD30-E11CD4C521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41A68-2043-0549-BF9F-10C2E1A3AEC4}" type="datetimeFigureOut">
              <a:rPr lang="en-US" smtClean="0"/>
              <a:t>3/31/22</a:t>
            </a:fld>
            <a:endParaRPr lang="en-US"/>
          </a:p>
        </p:txBody>
      </p:sp>
      <p:sp>
        <p:nvSpPr>
          <p:cNvPr id="5" name="Footer Placeholder 4">
            <a:extLst>
              <a:ext uri="{FF2B5EF4-FFF2-40B4-BE49-F238E27FC236}">
                <a16:creationId xmlns:a16="http://schemas.microsoft.com/office/drawing/2014/main" id="{27AC8652-0481-B543-937F-D2438E16CF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F500FF-A74D-204E-9DC6-06EC4A3AE5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C6233-5113-E343-9B23-E567FE572EBE}" type="slidenum">
              <a:rPr lang="en-US" smtClean="0"/>
              <a:t>‹#›</a:t>
            </a:fld>
            <a:endParaRPr lang="en-US"/>
          </a:p>
        </p:txBody>
      </p:sp>
    </p:spTree>
    <p:extLst>
      <p:ext uri="{BB962C8B-B14F-4D97-AF65-F5344CB8AC3E}">
        <p14:creationId xmlns:p14="http://schemas.microsoft.com/office/powerpoint/2010/main" val="218327585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16579-AFFD-EB4C-9116-76F0EB6A78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BC1314-9F9A-0248-AEC2-60F93EE4C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81C565-6C19-964A-927E-1EC9B8A82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2F866-164F-574C-B981-D52EDEB1646C}" type="datetimeFigureOut">
              <a:rPr lang="en-US" smtClean="0"/>
              <a:t>3/31/22</a:t>
            </a:fld>
            <a:endParaRPr lang="en-US"/>
          </a:p>
        </p:txBody>
      </p:sp>
      <p:sp>
        <p:nvSpPr>
          <p:cNvPr id="5" name="Footer Placeholder 4">
            <a:extLst>
              <a:ext uri="{FF2B5EF4-FFF2-40B4-BE49-F238E27FC236}">
                <a16:creationId xmlns:a16="http://schemas.microsoft.com/office/drawing/2014/main" id="{C2F3A003-1911-FA43-A456-796DCFA75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E63587-4416-B346-9A85-046222D0E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41586-682A-4E4A-84FD-90658E2C944B}" type="slidenum">
              <a:rPr lang="en-US" smtClean="0"/>
              <a:t>‹#›</a:t>
            </a:fld>
            <a:endParaRPr lang="en-US"/>
          </a:p>
        </p:txBody>
      </p:sp>
    </p:spTree>
    <p:extLst>
      <p:ext uri="{BB962C8B-B14F-4D97-AF65-F5344CB8AC3E}">
        <p14:creationId xmlns:p14="http://schemas.microsoft.com/office/powerpoint/2010/main" val="303458377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0.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9978DF-1447-6648-8FDF-652CDBE137F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p:spPr>
      </p:pic>
      <p:sp>
        <p:nvSpPr>
          <p:cNvPr id="11" name="Rectangle 10">
            <a:extLst>
              <a:ext uri="{FF2B5EF4-FFF2-40B4-BE49-F238E27FC236}">
                <a16:creationId xmlns:a16="http://schemas.microsoft.com/office/drawing/2014/main" id="{A093B554-33EF-7549-83A7-F13070FB7C8D}"/>
              </a:ext>
            </a:extLst>
          </p:cNvPr>
          <p:cNvSpPr/>
          <p:nvPr/>
        </p:nvSpPr>
        <p:spPr>
          <a:xfrm>
            <a:off x="698201" y="371921"/>
            <a:ext cx="10795597" cy="5342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Big Caslon Medium" panose="02000603090000020003" pitchFamily="2" charset="-79"/>
                <a:cs typeface="Big Caslon Medium" panose="02000603090000020003" pitchFamily="2" charset="-79"/>
              </a:rPr>
              <a:t>Accessing and Embedding </a:t>
            </a:r>
            <a:br>
              <a:rPr lang="en-US" sz="4400" dirty="0">
                <a:solidFill>
                  <a:schemeClr val="bg1"/>
                </a:solidFill>
                <a:latin typeface="Big Caslon Medium" panose="02000603090000020003" pitchFamily="2" charset="-79"/>
                <a:cs typeface="Big Caslon Medium" panose="02000603090000020003" pitchFamily="2" charset="-79"/>
              </a:rPr>
            </a:br>
            <a:r>
              <a:rPr lang="en-US" sz="4400" dirty="0">
                <a:solidFill>
                  <a:schemeClr val="bg1"/>
                </a:solidFill>
                <a:latin typeface="Big Caslon Medium" panose="02000603090000020003" pitchFamily="2" charset="-79"/>
                <a:cs typeface="Big Caslon Medium" panose="02000603090000020003" pitchFamily="2" charset="-79"/>
              </a:rPr>
              <a:t>Deep Learning and System Transformation</a:t>
            </a:r>
            <a:br>
              <a:rPr lang="en-US" sz="5400" dirty="0">
                <a:solidFill>
                  <a:schemeClr val="bg1"/>
                </a:solidFill>
                <a:latin typeface="Big Caslon Medium" panose="02000603090000020003" pitchFamily="2" charset="-79"/>
                <a:cs typeface="Big Caslon Medium" panose="02000603090000020003" pitchFamily="2" charset="-79"/>
              </a:rPr>
            </a:br>
            <a:endParaRPr lang="en-US" sz="3200" dirty="0">
              <a:solidFill>
                <a:schemeClr val="bg1"/>
              </a:solidFill>
              <a:latin typeface="Avenir Next Condensed Ultra Lig" panose="020B0206020202020204" pitchFamily="34" charset="77"/>
            </a:endParaRPr>
          </a:p>
          <a:p>
            <a:pPr algn="ctr"/>
            <a:r>
              <a:rPr lang="en-US" sz="3200" dirty="0">
                <a:solidFill>
                  <a:schemeClr val="bg1"/>
                </a:solidFill>
                <a:latin typeface="Avenir Next Condensed Ultra Lig" panose="020B0206020202020204" pitchFamily="34" charset="77"/>
              </a:rPr>
              <a:t>Michael Fullan, Professor Emeritus</a:t>
            </a:r>
          </a:p>
          <a:p>
            <a:pPr algn="ctr"/>
            <a:r>
              <a:rPr lang="en-US" sz="2400" dirty="0">
                <a:solidFill>
                  <a:schemeClr val="bg1"/>
                </a:solidFill>
                <a:latin typeface="Avenir Next Condensed Ultra Lig" panose="020B0206020202020204" pitchFamily="34" charset="77"/>
              </a:rPr>
              <a:t>OISE/University of Toronto, Co-Director of NPDL</a:t>
            </a:r>
          </a:p>
          <a:p>
            <a:pPr algn="ctr"/>
            <a:endParaRPr lang="en-US" sz="3200" dirty="0">
              <a:solidFill>
                <a:schemeClr val="bg1"/>
              </a:solidFill>
              <a:latin typeface="Avenir Next Condensed Ultra Lig" panose="020B0206020202020204" pitchFamily="34" charset="77"/>
            </a:endParaRPr>
          </a:p>
          <a:p>
            <a:pPr algn="ctr"/>
            <a:r>
              <a:rPr lang="en-US" sz="3200" dirty="0">
                <a:solidFill>
                  <a:schemeClr val="bg1"/>
                </a:solidFill>
                <a:latin typeface="Avenir Next Condensed Ultra Lig" panose="020B0206020202020204" pitchFamily="34" charset="77"/>
              </a:rPr>
              <a:t>Webinar with </a:t>
            </a:r>
            <a:r>
              <a:rPr lang="en-US" sz="3200" dirty="0" err="1">
                <a:solidFill>
                  <a:schemeClr val="bg1"/>
                </a:solidFill>
                <a:latin typeface="Avenir Next Condensed Ultra Lig" panose="020B0206020202020204" pitchFamily="34" charset="77"/>
              </a:rPr>
              <a:t>GSoLEN</a:t>
            </a:r>
            <a:r>
              <a:rPr lang="en-US" sz="3200" dirty="0">
                <a:solidFill>
                  <a:schemeClr val="bg1"/>
                </a:solidFill>
                <a:latin typeface="Avenir Next Condensed Ultra Lig" panose="020B0206020202020204" pitchFamily="34" charset="77"/>
              </a:rPr>
              <a:t>,</a:t>
            </a:r>
          </a:p>
          <a:p>
            <a:pPr algn="ctr"/>
            <a:r>
              <a:rPr lang="en-US" sz="2000" dirty="0">
                <a:solidFill>
                  <a:schemeClr val="bg1"/>
                </a:solidFill>
                <a:latin typeface="Avenir Next Condensed Ultra Lig" panose="020B0206020202020204" pitchFamily="34" charset="77"/>
              </a:rPr>
              <a:t>March 31, 2022</a:t>
            </a:r>
          </a:p>
          <a:p>
            <a:pPr algn="ctr"/>
            <a:endParaRPr lang="en-US" sz="2400" dirty="0">
              <a:solidFill>
                <a:schemeClr val="bg1"/>
              </a:solidFill>
              <a:latin typeface="Avenir Next Condensed Ultra Lig" panose="020B0206020202020204" pitchFamily="34" charset="77"/>
            </a:endParaRPr>
          </a:p>
          <a:p>
            <a:pPr algn="ctr"/>
            <a:r>
              <a:rPr lang="en-US" sz="2400" dirty="0">
                <a:solidFill>
                  <a:schemeClr val="bg1"/>
                </a:solidFill>
                <a:latin typeface="Avenir Next Condensed Ultra Lig" panose="020B0206020202020204" pitchFamily="34" charset="77"/>
              </a:rPr>
              <a:t>Thanks to our Deep Learning </a:t>
            </a:r>
            <a:r>
              <a:rPr lang="en-US" sz="2400">
                <a:solidFill>
                  <a:schemeClr val="bg1"/>
                </a:solidFill>
                <a:latin typeface="Avenir Next Condensed Ultra Lig" panose="020B0206020202020204" pitchFamily="34" charset="77"/>
              </a:rPr>
              <a:t>and System </a:t>
            </a:r>
            <a:r>
              <a:rPr lang="en-US" sz="2400" dirty="0">
                <a:solidFill>
                  <a:schemeClr val="bg1"/>
                </a:solidFill>
                <a:latin typeface="Avenir Next Condensed Ultra Lig" panose="020B0206020202020204" pitchFamily="34" charset="77"/>
              </a:rPr>
              <a:t>Teams. </a:t>
            </a:r>
            <a:endParaRPr lang="en-US" sz="3200" dirty="0">
              <a:solidFill>
                <a:schemeClr val="bg1"/>
              </a:solidFill>
              <a:latin typeface="Avenir Next Condensed Ultra Lig" panose="020B0206020202020204" pitchFamily="34" charset="77"/>
            </a:endParaRPr>
          </a:p>
        </p:txBody>
      </p:sp>
      <p:pic>
        <p:nvPicPr>
          <p:cNvPr id="16" name="Picture 15">
            <a:extLst>
              <a:ext uri="{FF2B5EF4-FFF2-40B4-BE49-F238E27FC236}">
                <a16:creationId xmlns:a16="http://schemas.microsoft.com/office/drawing/2014/main" id="{B4795C73-BD95-D240-8423-9D570B3A617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731958" y="5824170"/>
            <a:ext cx="1905000" cy="774700"/>
          </a:xfrm>
          <a:prstGeom prst="rect">
            <a:avLst/>
          </a:prstGeom>
        </p:spPr>
      </p:pic>
      <p:pic>
        <p:nvPicPr>
          <p:cNvPr id="5" name="Picture 4">
            <a:extLst>
              <a:ext uri="{FF2B5EF4-FFF2-40B4-BE49-F238E27FC236}">
                <a16:creationId xmlns:a16="http://schemas.microsoft.com/office/drawing/2014/main" id="{802FEA56-9185-FC4D-B06D-79FB663D64B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05279" y="5824170"/>
            <a:ext cx="2562969" cy="774701"/>
          </a:xfrm>
          <a:prstGeom prst="rect">
            <a:avLst/>
          </a:prstGeom>
        </p:spPr>
      </p:pic>
    </p:spTree>
    <p:extLst>
      <p:ext uri="{BB962C8B-B14F-4D97-AF65-F5344CB8AC3E}">
        <p14:creationId xmlns:p14="http://schemas.microsoft.com/office/powerpoint/2010/main" val="302064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0"/>
              </a:schemeClr>
            </a:gs>
            <a:gs pos="100000">
              <a:schemeClr val="bg1"/>
            </a:gs>
          </a:gsLst>
          <a:path path="rect">
            <a:fillToRect l="100000" t="10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680F42-6C88-7E42-B388-5C27E4414E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121027" y="-423333"/>
            <a:ext cx="10308039" cy="7720555"/>
          </a:xfrm>
          <a:prstGeom prst="rect">
            <a:avLst/>
          </a:prstGeom>
          <a:effectLst>
            <a:softEdge rad="592633"/>
          </a:effectLst>
        </p:spPr>
      </p:pic>
      <p:sp>
        <p:nvSpPr>
          <p:cNvPr id="3" name="Rectangle 2">
            <a:extLst>
              <a:ext uri="{FF2B5EF4-FFF2-40B4-BE49-F238E27FC236}">
                <a16:creationId xmlns:a16="http://schemas.microsoft.com/office/drawing/2014/main" id="{F3F936D8-8D7D-134E-8037-45C266432D4B}"/>
              </a:ext>
            </a:extLst>
          </p:cNvPr>
          <p:cNvSpPr/>
          <p:nvPr/>
        </p:nvSpPr>
        <p:spPr>
          <a:xfrm rot="5400000">
            <a:off x="2697119" y="-2697118"/>
            <a:ext cx="6955421" cy="12349658"/>
          </a:xfrm>
          <a:prstGeom prst="rect">
            <a:avLst/>
          </a:prstGeom>
          <a:gradFill flip="none" rotWithShape="1">
            <a:gsLst>
              <a:gs pos="21000">
                <a:srgbClr val="FFFFFF">
                  <a:alpha val="0"/>
                </a:srgbClr>
              </a:gs>
              <a:gs pos="0">
                <a:schemeClr val="bg1">
                  <a:alpha val="0"/>
                </a:schemeClr>
              </a:gs>
              <a:gs pos="100000">
                <a:schemeClr val="bg1"/>
              </a:gs>
            </a:gsLst>
            <a:lin ang="5400000" scaled="0"/>
            <a:tileRect/>
          </a:gra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j-ea"/>
              <a:cs typeface="Calibri"/>
              <a:sym typeface="Calibri"/>
            </a:endParaRPr>
          </a:p>
        </p:txBody>
      </p:sp>
      <p:pic>
        <p:nvPicPr>
          <p:cNvPr id="7" name="Picture 6">
            <a:extLst>
              <a:ext uri="{FF2B5EF4-FFF2-40B4-BE49-F238E27FC236}">
                <a16:creationId xmlns:a16="http://schemas.microsoft.com/office/drawing/2014/main" id="{AC37B81A-8FB5-CA49-86B8-A450DAE8274F}"/>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575731" y="254001"/>
            <a:ext cx="6002131" cy="16933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CC4082D3-204A-AF40-8847-484A4EC28B1A}"/>
              </a:ext>
            </a:extLst>
          </p:cNvPr>
          <p:cNvSpPr>
            <a:spLocks noGrp="1"/>
          </p:cNvSpPr>
          <p:nvPr>
            <p:ph type="title" idx="4294967295"/>
          </p:nvPr>
        </p:nvSpPr>
        <p:spPr>
          <a:xfrm>
            <a:off x="802825" y="254000"/>
            <a:ext cx="5772145" cy="1545021"/>
          </a:xfrm>
        </p:spPr>
        <p:txBody>
          <a:bodyPr vert="horz" lIns="91440" tIns="45720" rIns="91440" bIns="45720" rtlCol="0" anchor="ctr">
            <a:noAutofit/>
          </a:bodyPr>
          <a:lstStyle/>
          <a:p>
            <a:pPr defTabSz="914377"/>
            <a:r>
              <a:rPr lang="en-US" sz="4800" dirty="0">
                <a:solidFill>
                  <a:schemeClr val="bg1"/>
                </a:solidFill>
                <a:latin typeface="Footlight MT Light" panose="0204060206030A020304" pitchFamily="18" charset="77"/>
              </a:rPr>
              <a:t>Yawning Gap: </a:t>
            </a:r>
            <a:br>
              <a:rPr lang="en-US" sz="3733" dirty="0">
                <a:solidFill>
                  <a:schemeClr val="bg1"/>
                </a:solidFill>
                <a:latin typeface="Footlight MT Light" panose="0204060206030A020304" pitchFamily="18" charset="77"/>
              </a:rPr>
            </a:br>
            <a:r>
              <a:rPr lang="en-US" sz="2800" i="1" dirty="0">
                <a:solidFill>
                  <a:schemeClr val="bg1"/>
                </a:solidFill>
                <a:latin typeface="Avenir Next Condensed Ultra Lig" panose="020B0206020202020204" pitchFamily="34" charset="77"/>
              </a:rPr>
              <a:t>How Schools are Organized vs How Youth Learn</a:t>
            </a:r>
            <a:endParaRPr lang="en-US" sz="3733" i="1" dirty="0">
              <a:solidFill>
                <a:schemeClr val="bg1"/>
              </a:solidFill>
              <a:latin typeface="Avenir Next Condensed Ultra Lig" panose="020B0206020202020204" pitchFamily="34" charset="77"/>
            </a:endParaRPr>
          </a:p>
        </p:txBody>
      </p:sp>
      <p:sp>
        <p:nvSpPr>
          <p:cNvPr id="31" name="Text Placeholder 2">
            <a:extLst>
              <a:ext uri="{FF2B5EF4-FFF2-40B4-BE49-F238E27FC236}">
                <a16:creationId xmlns:a16="http://schemas.microsoft.com/office/drawing/2014/main" id="{A2DD49B4-1F43-B043-A4E4-2FCB020188FE}"/>
              </a:ext>
            </a:extLst>
          </p:cNvPr>
          <p:cNvSpPr>
            <a:spLocks noGrp="1"/>
          </p:cNvSpPr>
          <p:nvPr>
            <p:ph type="body" idx="4294967295"/>
          </p:nvPr>
        </p:nvSpPr>
        <p:spPr>
          <a:xfrm>
            <a:off x="409271" y="2381741"/>
            <a:ext cx="7056053" cy="3163054"/>
          </a:xfrm>
        </p:spPr>
        <p:txBody>
          <a:bodyPr vert="horz" lIns="91440" tIns="45720" rIns="91440" bIns="45720" rtlCol="0" anchor="ctr">
            <a:noAutofit/>
          </a:bodyPr>
          <a:lstStyle/>
          <a:p>
            <a:pPr marL="400050" indent="-171450" defTabSz="914377">
              <a:spcBef>
                <a:spcPts val="0"/>
              </a:spcBef>
              <a:spcAft>
                <a:spcPts val="600"/>
              </a:spcAft>
              <a:buClr>
                <a:srgbClr val="002060"/>
              </a:buClr>
              <a:buSzPct val="80000"/>
              <a:buFont typeface="System Font Regular"/>
              <a:buChar char="‣"/>
            </a:pPr>
            <a:r>
              <a:rPr lang="en-US" sz="2700" dirty="0">
                <a:solidFill>
                  <a:srgbClr val="002060"/>
                </a:solidFill>
                <a:latin typeface="Abadi MT Condensed Light" panose="020B0306030101010103" pitchFamily="34" charset="77"/>
              </a:rPr>
              <a:t>Opportunities to do work that has purpose and meaning</a:t>
            </a:r>
          </a:p>
          <a:p>
            <a:pPr marL="400050" indent="-171450" defTabSz="914377">
              <a:spcBef>
                <a:spcPts val="0"/>
              </a:spcBef>
              <a:spcAft>
                <a:spcPts val="600"/>
              </a:spcAft>
              <a:buClr>
                <a:srgbClr val="002060"/>
              </a:buClr>
              <a:buSzPct val="80000"/>
              <a:buFont typeface="System Font Regular"/>
              <a:buChar char="‣"/>
            </a:pPr>
            <a:r>
              <a:rPr lang="en-US" sz="2700" dirty="0">
                <a:solidFill>
                  <a:srgbClr val="002060"/>
                </a:solidFill>
                <a:latin typeface="Abadi MT Condensed Light" panose="020B0306030101010103" pitchFamily="34" charset="77"/>
              </a:rPr>
              <a:t>Strong connections to adults and peers (relationships/belongingness) </a:t>
            </a:r>
          </a:p>
          <a:p>
            <a:pPr marL="400050" indent="-171450" defTabSz="914377">
              <a:spcBef>
                <a:spcPts val="0"/>
              </a:spcBef>
              <a:spcAft>
                <a:spcPts val="600"/>
              </a:spcAft>
              <a:buClr>
                <a:srgbClr val="002060"/>
              </a:buClr>
              <a:buSzPct val="80000"/>
              <a:buFont typeface="System Font Regular"/>
              <a:buChar char="‣"/>
            </a:pPr>
            <a:r>
              <a:rPr lang="en-US" sz="2700" dirty="0">
                <a:solidFill>
                  <a:srgbClr val="002060"/>
                </a:solidFill>
                <a:latin typeface="Abadi MT Condensed Light" panose="020B0306030101010103" pitchFamily="34" charset="77"/>
              </a:rPr>
              <a:t>Need to be viewed in asset-based ways</a:t>
            </a:r>
          </a:p>
          <a:p>
            <a:pPr marL="400050" indent="-171450" defTabSz="914377">
              <a:spcBef>
                <a:spcPts val="0"/>
              </a:spcBef>
              <a:spcAft>
                <a:spcPts val="600"/>
              </a:spcAft>
              <a:buClr>
                <a:srgbClr val="002060"/>
              </a:buClr>
              <a:buSzPct val="80000"/>
              <a:buFont typeface="System Font Regular"/>
              <a:buChar char="‣"/>
            </a:pPr>
            <a:r>
              <a:rPr lang="en-US" sz="2700" dirty="0">
                <a:solidFill>
                  <a:srgbClr val="002060"/>
                </a:solidFill>
                <a:latin typeface="Abadi MT Condensed Light" panose="020B0306030101010103" pitchFamily="34" charset="77"/>
              </a:rPr>
              <a:t>Their identities need to be valued</a:t>
            </a:r>
          </a:p>
          <a:p>
            <a:pPr marL="400050" indent="-171450" defTabSz="914377">
              <a:spcBef>
                <a:spcPts val="0"/>
              </a:spcBef>
              <a:spcAft>
                <a:spcPts val="600"/>
              </a:spcAft>
              <a:buClr>
                <a:srgbClr val="002060"/>
              </a:buClr>
              <a:buSzPct val="80000"/>
              <a:buFont typeface="System Font Regular"/>
              <a:buChar char="‣"/>
            </a:pPr>
            <a:r>
              <a:rPr lang="en-US" sz="2700" dirty="0">
                <a:solidFill>
                  <a:srgbClr val="002060"/>
                </a:solidFill>
                <a:latin typeface="Abadi MT Condensed Light" panose="020B0306030101010103" pitchFamily="34" charset="77"/>
              </a:rPr>
              <a:t>Want the opportunity to contribute to the world</a:t>
            </a:r>
          </a:p>
          <a:p>
            <a:pPr marL="228583" algn="r" defTabSz="914377">
              <a:spcBef>
                <a:spcPts val="0"/>
              </a:spcBef>
              <a:spcAft>
                <a:spcPts val="600"/>
              </a:spcAft>
              <a:buClr>
                <a:srgbClr val="434E33"/>
              </a:buClr>
              <a:buSzPct val="80000"/>
            </a:pPr>
            <a:r>
              <a:rPr lang="en-US" sz="2000" dirty="0">
                <a:solidFill>
                  <a:srgbClr val="002060"/>
                </a:solidFill>
                <a:latin typeface="Abadi MT Condensed Light" panose="020B0306030101010103" pitchFamily="34" charset="77"/>
              </a:rPr>
              <a:t>  —</a:t>
            </a:r>
            <a:r>
              <a:rPr lang="en-CA" sz="2000" dirty="0">
                <a:solidFill>
                  <a:srgbClr val="002060"/>
                </a:solidFill>
                <a:latin typeface="Abadi MT Condensed Light" panose="020B0306030101010103" pitchFamily="34" charset="77"/>
                <a:ea typeface="Calibri" panose="020F0502020204030204" pitchFamily="34" charset="0"/>
                <a:cs typeface="Times New Roman" panose="02020603050405020304" pitchFamily="18" charset="0"/>
              </a:rPr>
              <a:t>Mehta, 2021</a:t>
            </a:r>
            <a:endParaRPr lang="en-US" sz="2000" dirty="0">
              <a:solidFill>
                <a:srgbClr val="002060"/>
              </a:solidFill>
              <a:latin typeface="Abadi MT Condensed Light" panose="020B0306030101010103" pitchFamily="34" charset="77"/>
            </a:endParaRPr>
          </a:p>
        </p:txBody>
      </p:sp>
      <p:sp>
        <p:nvSpPr>
          <p:cNvPr id="4" name="Slide Number Placeholder 3">
            <a:extLst>
              <a:ext uri="{FF2B5EF4-FFF2-40B4-BE49-F238E27FC236}">
                <a16:creationId xmlns:a16="http://schemas.microsoft.com/office/drawing/2014/main" id="{E027A03A-030B-BF48-8220-B17130141144}"/>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A" sz="1600" b="0" i="0" u="none" strike="noStrike" kern="1200" cap="none" spc="0" normalizeH="0" baseline="0" noProof="0" smtClean="0">
                <a:ln>
                  <a:noFill/>
                </a:ln>
                <a:solidFill>
                  <a:srgbClr val="888888"/>
                </a:solidFill>
                <a:effectLst/>
                <a:uLnTx/>
                <a:uFillTx/>
                <a:latin typeface="Helvetica"/>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600" b="0" i="0" u="none" strike="noStrike" kern="1200" cap="none" spc="0" normalizeH="0" baseline="0" noProof="0">
              <a:ln>
                <a:noFill/>
              </a:ln>
              <a:solidFill>
                <a:srgbClr val="888888"/>
              </a:solidFill>
              <a:effectLst/>
              <a:uLnTx/>
              <a:uFillTx/>
              <a:latin typeface="Helvetica"/>
            </a:endParaRPr>
          </a:p>
        </p:txBody>
      </p:sp>
    </p:spTree>
    <p:extLst>
      <p:ext uri="{BB962C8B-B14F-4D97-AF65-F5344CB8AC3E}">
        <p14:creationId xmlns:p14="http://schemas.microsoft.com/office/powerpoint/2010/main" val="2132075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47E5B8-02D3-414F-9467-3C86C17F2704}"/>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0" y="0"/>
            <a:ext cx="12192000" cy="6906987"/>
          </a:xfrm>
          <a:prstGeom prst="rect">
            <a:avLst/>
          </a:prstGeom>
          <a:noFill/>
          <a:ln>
            <a:noFill/>
          </a:ln>
        </p:spPr>
      </p:pic>
      <p:sp>
        <p:nvSpPr>
          <p:cNvPr id="2" name="Title 1">
            <a:extLst>
              <a:ext uri="{FF2B5EF4-FFF2-40B4-BE49-F238E27FC236}">
                <a16:creationId xmlns:a16="http://schemas.microsoft.com/office/drawing/2014/main" id="{CC4082D3-204A-AF40-8847-484A4EC28B1A}"/>
              </a:ext>
            </a:extLst>
          </p:cNvPr>
          <p:cNvSpPr>
            <a:spLocks noGrp="1"/>
          </p:cNvSpPr>
          <p:nvPr>
            <p:ph type="title" idx="4294967295"/>
          </p:nvPr>
        </p:nvSpPr>
        <p:spPr>
          <a:xfrm>
            <a:off x="0" y="127611"/>
            <a:ext cx="12192000" cy="1545021"/>
          </a:xfrm>
        </p:spPr>
        <p:txBody>
          <a:bodyPr vert="horz" lIns="91440" tIns="45720" rIns="91440" bIns="45720" rtlCol="0" anchor="ctr">
            <a:noAutofit/>
          </a:bodyPr>
          <a:lstStyle/>
          <a:p>
            <a:pPr algn="ctr" defTabSz="914377"/>
            <a:r>
              <a:rPr lang="en-US" sz="4800" dirty="0">
                <a:solidFill>
                  <a:srgbClr val="002060"/>
                </a:solidFill>
                <a:latin typeface="Footlight MT Light" panose="0204060206030A020304" pitchFamily="18" charset="77"/>
              </a:rPr>
              <a:t>Change Questions re </a:t>
            </a:r>
            <a:r>
              <a:rPr lang="en-US" sz="4800" dirty="0" err="1">
                <a:solidFill>
                  <a:srgbClr val="002060"/>
                </a:solidFill>
                <a:latin typeface="Footlight MT Light" panose="0204060206030A020304" pitchFamily="18" charset="77"/>
              </a:rPr>
              <a:t>SoLD</a:t>
            </a:r>
            <a:endParaRPr lang="en-US" sz="3733" i="1" dirty="0">
              <a:solidFill>
                <a:srgbClr val="002060"/>
              </a:solidFill>
              <a:latin typeface="Avenir Next Condensed Ultra Lig" panose="020B0206020202020204" pitchFamily="34" charset="77"/>
            </a:endParaRPr>
          </a:p>
        </p:txBody>
      </p:sp>
      <p:sp>
        <p:nvSpPr>
          <p:cNvPr id="31" name="Text Placeholder 2">
            <a:extLst>
              <a:ext uri="{FF2B5EF4-FFF2-40B4-BE49-F238E27FC236}">
                <a16:creationId xmlns:a16="http://schemas.microsoft.com/office/drawing/2014/main" id="{A2DD49B4-1F43-B043-A4E4-2FCB020188FE}"/>
              </a:ext>
            </a:extLst>
          </p:cNvPr>
          <p:cNvSpPr>
            <a:spLocks noGrp="1"/>
          </p:cNvSpPr>
          <p:nvPr>
            <p:ph type="body" idx="4294967295"/>
          </p:nvPr>
        </p:nvSpPr>
        <p:spPr>
          <a:xfrm>
            <a:off x="614287" y="1302419"/>
            <a:ext cx="11063051" cy="5427969"/>
          </a:xfrm>
        </p:spPr>
        <p:txBody>
          <a:bodyPr vert="horz" lIns="91440" tIns="45720" rIns="91440" bIns="45720" rtlCol="0" anchor="ctr">
            <a:noAutofit/>
          </a:bodyPr>
          <a:lstStyle/>
          <a:p>
            <a:pPr marL="400050" indent="-171450" defTabSz="914377">
              <a:lnSpc>
                <a:spcPct val="100000"/>
              </a:lnSpc>
              <a:spcBef>
                <a:spcPts val="0"/>
              </a:spcBef>
              <a:spcAft>
                <a:spcPts val="2400"/>
              </a:spcAft>
              <a:buClr>
                <a:srgbClr val="002060"/>
              </a:buClr>
              <a:buSzPct val="80000"/>
              <a:buFont typeface="System Font Regular"/>
              <a:buChar char="‣"/>
            </a:pPr>
            <a:r>
              <a:rPr lang="en-US" sz="3200" dirty="0">
                <a:solidFill>
                  <a:srgbClr val="002060"/>
                </a:solidFill>
                <a:latin typeface="Avenir Next Condensed Ultra Lig" panose="020B0206020202020204" pitchFamily="34" charset="77"/>
              </a:rPr>
              <a:t>Strong on the What; Big questions about the How.</a:t>
            </a:r>
          </a:p>
          <a:p>
            <a:pPr marL="400050" indent="-171450" defTabSz="914377">
              <a:lnSpc>
                <a:spcPct val="100000"/>
              </a:lnSpc>
              <a:spcBef>
                <a:spcPts val="0"/>
              </a:spcBef>
              <a:spcAft>
                <a:spcPts val="2400"/>
              </a:spcAft>
              <a:buClr>
                <a:srgbClr val="002060"/>
              </a:buClr>
              <a:buSzPct val="80000"/>
              <a:buFont typeface="System Font Regular"/>
              <a:buChar char="‣"/>
            </a:pPr>
            <a:r>
              <a:rPr lang="en-US" sz="3200" dirty="0">
                <a:solidFill>
                  <a:srgbClr val="002060"/>
                </a:solidFill>
                <a:latin typeface="Avenir Next Condensed Ultra Lig" panose="020B0206020202020204" pitchFamily="34" charset="77"/>
              </a:rPr>
              <a:t>What is the Theory of Change ? Activation and drive. The how to start</a:t>
            </a:r>
          </a:p>
          <a:p>
            <a:pPr marL="400050" indent="-171450" defTabSz="914377">
              <a:lnSpc>
                <a:spcPct val="100000"/>
              </a:lnSpc>
              <a:spcBef>
                <a:spcPts val="0"/>
              </a:spcBef>
              <a:spcAft>
                <a:spcPts val="2400"/>
              </a:spcAft>
              <a:buClr>
                <a:srgbClr val="002060"/>
              </a:buClr>
              <a:buSzPct val="80000"/>
              <a:buFont typeface="System Font Regular"/>
              <a:buChar char="‣"/>
            </a:pPr>
            <a:r>
              <a:rPr lang="en-US" sz="3200" dirty="0">
                <a:solidFill>
                  <a:srgbClr val="002060"/>
                </a:solidFill>
                <a:latin typeface="Avenir Next Condensed Ultra Lig" panose="020B0206020202020204" pitchFamily="34" charset="77"/>
              </a:rPr>
              <a:t>Initial Emotional Connection to the practitioner (student and teacher)</a:t>
            </a:r>
          </a:p>
          <a:p>
            <a:pPr marL="400050" indent="-171450" defTabSz="914377">
              <a:lnSpc>
                <a:spcPct val="100000"/>
              </a:lnSpc>
              <a:spcBef>
                <a:spcPts val="0"/>
              </a:spcBef>
              <a:spcAft>
                <a:spcPts val="2400"/>
              </a:spcAft>
              <a:buClr>
                <a:srgbClr val="002060"/>
              </a:buClr>
              <a:buSzPct val="80000"/>
              <a:buFont typeface="System Font Regular"/>
              <a:buChar char="‣"/>
            </a:pPr>
            <a:r>
              <a:rPr lang="en-US" sz="3200" dirty="0">
                <a:solidFill>
                  <a:srgbClr val="002060"/>
                </a:solidFill>
                <a:latin typeface="Avenir Next Condensed Ultra Lig" panose="020B0206020202020204" pitchFamily="34" charset="77"/>
              </a:rPr>
              <a:t>Deep purpose and motivation is well stated. Does it get lost in the complexity?</a:t>
            </a:r>
          </a:p>
          <a:p>
            <a:pPr marL="400050" indent="-171450" defTabSz="914377">
              <a:lnSpc>
                <a:spcPct val="100000"/>
              </a:lnSpc>
              <a:spcBef>
                <a:spcPts val="0"/>
              </a:spcBef>
              <a:spcAft>
                <a:spcPts val="2400"/>
              </a:spcAft>
              <a:buClr>
                <a:srgbClr val="002060"/>
              </a:buClr>
              <a:buSzPct val="80000"/>
              <a:buFont typeface="System Font Regular"/>
              <a:buChar char="‣"/>
            </a:pPr>
            <a:r>
              <a:rPr lang="en-US" sz="3200" dirty="0">
                <a:solidFill>
                  <a:srgbClr val="002060"/>
                </a:solidFill>
                <a:latin typeface="Avenir Next Condensed Ultra Lig" panose="020B0206020202020204" pitchFamily="34" charset="77"/>
              </a:rPr>
              <a:t>Compared to our model: Student as Central Changemaker is less developed</a:t>
            </a:r>
          </a:p>
          <a:p>
            <a:pPr marL="400050" indent="-171450" defTabSz="914377">
              <a:lnSpc>
                <a:spcPct val="100000"/>
              </a:lnSpc>
              <a:spcBef>
                <a:spcPts val="0"/>
              </a:spcBef>
              <a:spcAft>
                <a:spcPts val="2400"/>
              </a:spcAft>
              <a:buClr>
                <a:srgbClr val="002060"/>
              </a:buClr>
              <a:buSzPct val="80000"/>
              <a:buFont typeface="System Font Regular"/>
              <a:buChar char="‣"/>
            </a:pPr>
            <a:r>
              <a:rPr lang="en-US" sz="3200" dirty="0">
                <a:solidFill>
                  <a:srgbClr val="002060"/>
                </a:solidFill>
                <a:latin typeface="Avenir Next Condensed Ultra Lig" panose="020B0206020202020204" pitchFamily="34" charset="77"/>
              </a:rPr>
              <a:t>For all of us: How to avoid superficial implementation? (The risk of appraising non-events)</a:t>
            </a:r>
          </a:p>
        </p:txBody>
      </p:sp>
    </p:spTree>
    <p:extLst>
      <p:ext uri="{BB962C8B-B14F-4D97-AF65-F5344CB8AC3E}">
        <p14:creationId xmlns:p14="http://schemas.microsoft.com/office/powerpoint/2010/main" val="3398584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67C9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7A4DC8-EB9A-4547-910A-F5808A3D84CF}"/>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 r="39625"/>
          <a:stretch/>
        </p:blipFill>
        <p:spPr>
          <a:xfrm>
            <a:off x="0" y="1094873"/>
            <a:ext cx="12192000" cy="3765885"/>
          </a:xfrm>
          <a:prstGeom prst="rect">
            <a:avLst/>
          </a:prstGeom>
        </p:spPr>
      </p:pic>
      <p:sp>
        <p:nvSpPr>
          <p:cNvPr id="2" name="Title 1">
            <a:extLst>
              <a:ext uri="{FF2B5EF4-FFF2-40B4-BE49-F238E27FC236}">
                <a16:creationId xmlns:a16="http://schemas.microsoft.com/office/drawing/2014/main" id="{CC4082D3-204A-AF40-8847-484A4EC28B1A}"/>
              </a:ext>
            </a:extLst>
          </p:cNvPr>
          <p:cNvSpPr>
            <a:spLocks noGrp="1"/>
          </p:cNvSpPr>
          <p:nvPr>
            <p:ph type="title" idx="4294967295"/>
          </p:nvPr>
        </p:nvSpPr>
        <p:spPr>
          <a:xfrm>
            <a:off x="0" y="-185778"/>
            <a:ext cx="12192000" cy="1545021"/>
          </a:xfrm>
        </p:spPr>
        <p:txBody>
          <a:bodyPr vert="horz" lIns="91440" tIns="45720" rIns="91440" bIns="45720" rtlCol="0" anchor="ctr">
            <a:noAutofit/>
          </a:bodyPr>
          <a:lstStyle/>
          <a:p>
            <a:pPr algn="ctr" defTabSz="914377"/>
            <a:r>
              <a:rPr lang="en-US" sz="4800" dirty="0">
                <a:solidFill>
                  <a:schemeClr val="bg1">
                    <a:lumMod val="95000"/>
                  </a:schemeClr>
                </a:solidFill>
                <a:latin typeface="Footlight MT Light" panose="0204060206030A020304" pitchFamily="18" charset="77"/>
              </a:rPr>
              <a:t>The Change Proposition </a:t>
            </a:r>
            <a:endParaRPr lang="en-US" sz="3733" i="1" dirty="0">
              <a:solidFill>
                <a:schemeClr val="bg1">
                  <a:lumMod val="95000"/>
                </a:schemeClr>
              </a:solidFill>
              <a:latin typeface="Avenir Next Condensed Ultra Lig" panose="020B0206020202020204" pitchFamily="34" charset="77"/>
            </a:endParaRPr>
          </a:p>
        </p:txBody>
      </p:sp>
      <p:sp>
        <p:nvSpPr>
          <p:cNvPr id="31" name="Text Placeholder 2">
            <a:extLst>
              <a:ext uri="{FF2B5EF4-FFF2-40B4-BE49-F238E27FC236}">
                <a16:creationId xmlns:a16="http://schemas.microsoft.com/office/drawing/2014/main" id="{A2DD49B4-1F43-B043-A4E4-2FCB020188FE}"/>
              </a:ext>
            </a:extLst>
          </p:cNvPr>
          <p:cNvSpPr>
            <a:spLocks noGrp="1"/>
          </p:cNvSpPr>
          <p:nvPr>
            <p:ph type="body" idx="4294967295"/>
          </p:nvPr>
        </p:nvSpPr>
        <p:spPr>
          <a:xfrm>
            <a:off x="240636" y="2382030"/>
            <a:ext cx="3108960" cy="1393336"/>
          </a:xfrm>
        </p:spPr>
        <p:txBody>
          <a:bodyPr vert="horz" lIns="91440" tIns="45720" rIns="91440" bIns="45720" rtlCol="0" anchor="ctr">
            <a:noAutofit/>
          </a:bodyPr>
          <a:lstStyle/>
          <a:p>
            <a:pPr indent="0" algn="ctr" defTabSz="914377">
              <a:lnSpc>
                <a:spcPct val="100000"/>
              </a:lnSpc>
              <a:spcBef>
                <a:spcPts val="0"/>
              </a:spcBef>
              <a:spcAft>
                <a:spcPts val="1800"/>
              </a:spcAft>
              <a:buClr>
                <a:srgbClr val="002060"/>
              </a:buClr>
              <a:buSzPct val="80000"/>
              <a:buNone/>
            </a:pPr>
            <a:r>
              <a:rPr lang="en-US" sz="3200" dirty="0">
                <a:solidFill>
                  <a:srgbClr val="002060"/>
                </a:solidFill>
                <a:latin typeface="Abadi MT Condensed Light" panose="020B0306030101010103" pitchFamily="34" charset="77"/>
              </a:rPr>
              <a:t>Simple Change: </a:t>
            </a:r>
            <a:r>
              <a:rPr lang="en-US" sz="2400" i="1" dirty="0">
                <a:solidFill>
                  <a:srgbClr val="002060"/>
                </a:solidFill>
                <a:latin typeface="Avenir Next Condensed Ultra Lig" panose="020B0206020202020204" pitchFamily="34" charset="77"/>
              </a:rPr>
              <a:t>Implementation Mindset (Tinkering)</a:t>
            </a:r>
          </a:p>
        </p:txBody>
      </p:sp>
      <p:sp>
        <p:nvSpPr>
          <p:cNvPr id="6" name="Rectangle 5">
            <a:extLst>
              <a:ext uri="{FF2B5EF4-FFF2-40B4-BE49-F238E27FC236}">
                <a16:creationId xmlns:a16="http://schemas.microsoft.com/office/drawing/2014/main" id="{14C85C95-ECD2-5D42-9C7D-F239E74CC631}"/>
              </a:ext>
            </a:extLst>
          </p:cNvPr>
          <p:cNvSpPr/>
          <p:nvPr/>
        </p:nvSpPr>
        <p:spPr>
          <a:xfrm>
            <a:off x="6845968" y="2416979"/>
            <a:ext cx="5346033" cy="1692771"/>
          </a:xfrm>
          <a:prstGeom prst="rect">
            <a:avLst/>
          </a:prstGeom>
        </p:spPr>
        <p:txBody>
          <a:bodyPr wrap="square">
            <a:spAutoFit/>
          </a:bodyPr>
          <a:lstStyle/>
          <a:p>
            <a:pPr indent="0" defTabSz="914377">
              <a:lnSpc>
                <a:spcPct val="100000"/>
              </a:lnSpc>
              <a:spcBef>
                <a:spcPts val="0"/>
              </a:spcBef>
              <a:spcAft>
                <a:spcPts val="1800"/>
              </a:spcAft>
              <a:buClr>
                <a:srgbClr val="002060"/>
              </a:buClr>
              <a:buSzPct val="80000"/>
              <a:buNone/>
            </a:pPr>
            <a:r>
              <a:rPr lang="en-US" sz="3200" dirty="0">
                <a:solidFill>
                  <a:srgbClr val="002060"/>
                </a:solidFill>
                <a:latin typeface="Abadi MT Condensed Light" panose="020B0306030101010103" pitchFamily="34" charset="77"/>
              </a:rPr>
              <a:t>Complex Change: </a:t>
            </a:r>
            <a:br>
              <a:rPr lang="en-US" sz="2400" dirty="0">
                <a:solidFill>
                  <a:srgbClr val="002060"/>
                </a:solidFill>
                <a:latin typeface="Abadi MT Condensed Light" panose="020B0306030101010103" pitchFamily="34" charset="77"/>
              </a:rPr>
            </a:br>
            <a:r>
              <a:rPr lang="en-US" sz="2400" i="1" dirty="0">
                <a:solidFill>
                  <a:srgbClr val="002060"/>
                </a:solidFill>
                <a:latin typeface="Avenir Next Condensed Ultra Lig" panose="020B0206020202020204" pitchFamily="34" charset="77"/>
              </a:rPr>
              <a:t>Transformation Mindset </a:t>
            </a:r>
            <a:br>
              <a:rPr lang="en-US" sz="2400" i="1" dirty="0">
                <a:solidFill>
                  <a:srgbClr val="002060"/>
                </a:solidFill>
                <a:latin typeface="Avenir Next Condensed Ultra Lig" panose="020B0206020202020204" pitchFamily="34" charset="77"/>
              </a:rPr>
            </a:br>
            <a:r>
              <a:rPr lang="en-US" sz="2400" i="1" dirty="0">
                <a:solidFill>
                  <a:srgbClr val="002060"/>
                </a:solidFill>
                <a:latin typeface="Avenir Next Condensed Ultra Lig" panose="020B0206020202020204" pitchFamily="34" charset="77"/>
              </a:rPr>
              <a:t>(Joint Determination, Adaptive Change, Culture </a:t>
            </a:r>
            <a:r>
              <a:rPr lang="en-US" sz="2400" i="1">
                <a:solidFill>
                  <a:srgbClr val="002060"/>
                </a:solidFill>
                <a:latin typeface="Avenir Next Condensed Ultra Lig" panose="020B0206020202020204" pitchFamily="34" charset="77"/>
              </a:rPr>
              <a:t>of accountability)</a:t>
            </a:r>
            <a:endParaRPr lang="en-US" sz="2400" i="1" dirty="0">
              <a:solidFill>
                <a:srgbClr val="002060"/>
              </a:solidFill>
              <a:latin typeface="Avenir Next Condensed Ultra Lig" panose="020B0206020202020204" pitchFamily="34" charset="77"/>
            </a:endParaRPr>
          </a:p>
        </p:txBody>
      </p:sp>
      <p:sp>
        <p:nvSpPr>
          <p:cNvPr id="8" name="Text Placeholder 2">
            <a:extLst>
              <a:ext uri="{FF2B5EF4-FFF2-40B4-BE49-F238E27FC236}">
                <a16:creationId xmlns:a16="http://schemas.microsoft.com/office/drawing/2014/main" id="{8A808BD4-4C89-454C-8536-CEFA2AAA9CFC}"/>
              </a:ext>
            </a:extLst>
          </p:cNvPr>
          <p:cNvSpPr txBox="1">
            <a:spLocks/>
          </p:cNvSpPr>
          <p:nvPr/>
        </p:nvSpPr>
        <p:spPr>
          <a:xfrm>
            <a:off x="796092" y="4504669"/>
            <a:ext cx="10633907" cy="216082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defTabSz="914377">
              <a:lnSpc>
                <a:spcPct val="100000"/>
              </a:lnSpc>
              <a:spcBef>
                <a:spcPts val="0"/>
              </a:spcBef>
              <a:spcAft>
                <a:spcPts val="1800"/>
              </a:spcAft>
              <a:buClr>
                <a:srgbClr val="002060"/>
              </a:buClr>
              <a:buSzPct val="80000"/>
              <a:buFont typeface="Arial" panose="020B0604020202020204" pitchFamily="34" charset="0"/>
              <a:buNone/>
            </a:pPr>
            <a:endParaRPr lang="en-US" sz="2400" dirty="0">
              <a:solidFill>
                <a:schemeClr val="bg1">
                  <a:lumMod val="95000"/>
                </a:schemeClr>
              </a:solidFill>
              <a:latin typeface="Abadi MT Condensed Light" panose="020B0306030101010103" pitchFamily="34" charset="77"/>
            </a:endParaRPr>
          </a:p>
          <a:p>
            <a:pPr indent="0" algn="ctr" defTabSz="914377">
              <a:lnSpc>
                <a:spcPct val="100000"/>
              </a:lnSpc>
              <a:spcBef>
                <a:spcPts val="0"/>
              </a:spcBef>
              <a:spcAft>
                <a:spcPts val="1800"/>
              </a:spcAft>
              <a:buClr>
                <a:srgbClr val="002060"/>
              </a:buClr>
              <a:buSzPct val="80000"/>
              <a:buNone/>
            </a:pPr>
            <a:r>
              <a:rPr lang="en-US" i="1" dirty="0">
                <a:solidFill>
                  <a:schemeClr val="bg1">
                    <a:lumMod val="95000"/>
                  </a:schemeClr>
                </a:solidFill>
                <a:latin typeface="Abadi MT Condensed Light" panose="020B0306030101010103" pitchFamily="34" charset="77"/>
              </a:rPr>
              <a:t>The Young </a:t>
            </a:r>
            <a:r>
              <a:rPr lang="en-US" sz="2400" dirty="0">
                <a:solidFill>
                  <a:schemeClr val="bg1">
                    <a:lumMod val="95000"/>
                  </a:schemeClr>
                </a:solidFill>
                <a:latin typeface="Abadi MT Condensed Light" panose="020B0306030101010103" pitchFamily="34" charset="77"/>
              </a:rPr>
              <a:t>(including the very young):  want to learn to help the planet and humanity get better/thrive.</a:t>
            </a:r>
          </a:p>
          <a:p>
            <a:pPr indent="0" algn="ctr" defTabSz="914377">
              <a:lnSpc>
                <a:spcPct val="100000"/>
              </a:lnSpc>
              <a:spcBef>
                <a:spcPts val="0"/>
              </a:spcBef>
              <a:spcAft>
                <a:spcPts val="1800"/>
              </a:spcAft>
              <a:buClr>
                <a:srgbClr val="002060"/>
              </a:buClr>
              <a:buSzPct val="80000"/>
              <a:buNone/>
            </a:pPr>
            <a:r>
              <a:rPr lang="en-US" i="1" dirty="0">
                <a:solidFill>
                  <a:schemeClr val="bg1">
                    <a:lumMod val="95000"/>
                  </a:schemeClr>
                </a:solidFill>
                <a:latin typeface="Abadi MT Condensed Light" panose="020B0306030101010103" pitchFamily="34" charset="77"/>
              </a:rPr>
              <a:t>The Danger: </a:t>
            </a:r>
            <a:r>
              <a:rPr lang="en-US" sz="2400" dirty="0">
                <a:solidFill>
                  <a:schemeClr val="bg1">
                    <a:lumMod val="95000"/>
                  </a:schemeClr>
                </a:solidFill>
                <a:latin typeface="Abadi MT Condensed Light" panose="020B0306030101010103" pitchFamily="34" charset="77"/>
              </a:rPr>
              <a:t>Superficial Agency vs Deep Change Agency</a:t>
            </a:r>
          </a:p>
          <a:p>
            <a:pPr marL="400050" indent="-171450" defTabSz="914377">
              <a:lnSpc>
                <a:spcPct val="100000"/>
              </a:lnSpc>
              <a:spcBef>
                <a:spcPts val="0"/>
              </a:spcBef>
              <a:spcAft>
                <a:spcPts val="2400"/>
              </a:spcAft>
              <a:buClr>
                <a:srgbClr val="002060"/>
              </a:buClr>
              <a:buSzPct val="80000"/>
              <a:buFont typeface="System Font Regular"/>
              <a:buChar char="‣"/>
            </a:pPr>
            <a:endParaRPr lang="en-US" sz="2400" dirty="0">
              <a:solidFill>
                <a:srgbClr val="002060"/>
              </a:solidFill>
              <a:latin typeface="Abadi MT Condensed Light" panose="020B0306030101010103" pitchFamily="34" charset="77"/>
            </a:endParaRPr>
          </a:p>
        </p:txBody>
      </p:sp>
    </p:spTree>
    <p:extLst>
      <p:ext uri="{BB962C8B-B14F-4D97-AF65-F5344CB8AC3E}">
        <p14:creationId xmlns:p14="http://schemas.microsoft.com/office/powerpoint/2010/main" val="258060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EEEBD1-37AF-8B42-A1C3-7970D318E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2AA4CD2B-94C8-3A46-9BA1-F766D8ABF5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546286-77EF-7547-A830-CC4A01EBA1D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50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D3BD98-70DE-B141-ACD0-73D76EC77E5B}"/>
              </a:ext>
            </a:extLst>
          </p:cNvPr>
          <p:cNvSpPr/>
          <p:nvPr/>
        </p:nvSpPr>
        <p:spPr>
          <a:xfrm>
            <a:off x="0" y="0"/>
            <a:ext cx="12192000" cy="16098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175AD21-03BB-4C4E-9EA6-BB7DF164288D}"/>
              </a:ext>
            </a:extLst>
          </p:cNvPr>
          <p:cNvSpPr txBox="1"/>
          <p:nvPr/>
        </p:nvSpPr>
        <p:spPr>
          <a:xfrm>
            <a:off x="0" y="323200"/>
            <a:ext cx="12192000"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Four Elements of Deep Learning Design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240E1F8-2781-384A-8F63-84C31C8FBE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733" y="244785"/>
            <a:ext cx="1494910" cy="484802"/>
          </a:xfrm>
          <a:prstGeom prst="rect">
            <a:avLst/>
          </a:prstGeom>
        </p:spPr>
      </p:pic>
      <p:sp>
        <p:nvSpPr>
          <p:cNvPr id="4" name="TextBox 3">
            <a:extLst>
              <a:ext uri="{FF2B5EF4-FFF2-40B4-BE49-F238E27FC236}">
                <a16:creationId xmlns:a16="http://schemas.microsoft.com/office/drawing/2014/main" id="{A5EAF34D-F9FF-E545-92C0-98D9CCA3D189}"/>
              </a:ext>
            </a:extLst>
          </p:cNvPr>
          <p:cNvSpPr txBox="1"/>
          <p:nvPr/>
        </p:nvSpPr>
        <p:spPr>
          <a:xfrm>
            <a:off x="1793" y="853621"/>
            <a:ext cx="12192000"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Select curriculum standards and competencies based on student needs and interests.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Use the four quadrants as prompts for learning design.</a:t>
            </a:r>
          </a:p>
        </p:txBody>
      </p:sp>
      <p:sp>
        <p:nvSpPr>
          <p:cNvPr id="16" name="Rectangle 9">
            <a:extLst>
              <a:ext uri="{FF2B5EF4-FFF2-40B4-BE49-F238E27FC236}">
                <a16:creationId xmlns:a16="http://schemas.microsoft.com/office/drawing/2014/main" id="{0D432848-56DC-A14E-81EF-26E122CA8853}"/>
              </a:ext>
            </a:extLst>
          </p:cNvPr>
          <p:cNvSpPr>
            <a:spLocks noChangeArrowheads="1"/>
          </p:cNvSpPr>
          <p:nvPr/>
        </p:nvSpPr>
        <p:spPr bwMode="auto">
          <a:xfrm>
            <a:off x="32932" y="8536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41053" tIns="149178" rIns="0" bIns="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docshape3">
            <a:extLst>
              <a:ext uri="{FF2B5EF4-FFF2-40B4-BE49-F238E27FC236}">
                <a16:creationId xmlns:a16="http://schemas.microsoft.com/office/drawing/2014/main" id="{6D1A936F-3620-164E-AD77-6834FDE6A47B}"/>
              </a:ext>
            </a:extLst>
          </p:cNvPr>
          <p:cNvSpPr>
            <a:spLocks/>
          </p:cNvSpPr>
          <p:nvPr/>
        </p:nvSpPr>
        <p:spPr bwMode="auto">
          <a:xfrm>
            <a:off x="3802583" y="2279773"/>
            <a:ext cx="814387" cy="784225"/>
          </a:xfrm>
          <a:custGeom>
            <a:avLst/>
            <a:gdLst>
              <a:gd name="T0" fmla="+- 0 2772 2515"/>
              <a:gd name="T1" fmla="*/ T0 w 513"/>
              <a:gd name="T2" fmla="+- 0 705 632"/>
              <a:gd name="T3" fmla="*/ 705 h 494"/>
              <a:gd name="T4" fmla="+- 0 2821 2515"/>
              <a:gd name="T5" fmla="*/ T4 w 513"/>
              <a:gd name="T6" fmla="+- 0 653 632"/>
              <a:gd name="T7" fmla="*/ 653 h 494"/>
              <a:gd name="T8" fmla="+- 0 2880 2515"/>
              <a:gd name="T9" fmla="*/ T8 w 513"/>
              <a:gd name="T10" fmla="+- 0 632 632"/>
              <a:gd name="T11" fmla="*/ 632 h 494"/>
              <a:gd name="T12" fmla="+- 0 2939 2515"/>
              <a:gd name="T13" fmla="*/ T12 w 513"/>
              <a:gd name="T14" fmla="+- 0 637 632"/>
              <a:gd name="T15" fmla="*/ 637 h 494"/>
              <a:gd name="T16" fmla="+- 0 2987 2515"/>
              <a:gd name="T17" fmla="*/ T16 w 513"/>
              <a:gd name="T18" fmla="+- 0 665 632"/>
              <a:gd name="T19" fmla="*/ 665 h 494"/>
              <a:gd name="T20" fmla="+- 0 3018 2515"/>
              <a:gd name="T21" fmla="*/ T20 w 513"/>
              <a:gd name="T22" fmla="+- 0 712 632"/>
              <a:gd name="T23" fmla="*/ 712 h 494"/>
              <a:gd name="T24" fmla="+- 0 3028 2515"/>
              <a:gd name="T25" fmla="*/ T24 w 513"/>
              <a:gd name="T26" fmla="+- 0 774 632"/>
              <a:gd name="T27" fmla="*/ 774 h 494"/>
              <a:gd name="T28" fmla="+- 0 3018 2515"/>
              <a:gd name="T29" fmla="*/ T28 w 513"/>
              <a:gd name="T30" fmla="+- 0 845 632"/>
              <a:gd name="T31" fmla="*/ 845 h 494"/>
              <a:gd name="T32" fmla="+- 0 2987 2515"/>
              <a:gd name="T33" fmla="*/ T32 w 513"/>
              <a:gd name="T34" fmla="+- 0 921 632"/>
              <a:gd name="T35" fmla="*/ 921 h 494"/>
              <a:gd name="T36" fmla="+- 0 2949 2515"/>
              <a:gd name="T37" fmla="*/ T36 w 513"/>
              <a:gd name="T38" fmla="+- 0 978 632"/>
              <a:gd name="T39" fmla="*/ 978 h 494"/>
              <a:gd name="T40" fmla="+- 0 2896 2515"/>
              <a:gd name="T41" fmla="*/ T40 w 513"/>
              <a:gd name="T42" fmla="+- 0 1033 632"/>
              <a:gd name="T43" fmla="*/ 1033 h 494"/>
              <a:gd name="T44" fmla="+- 0 2834 2515"/>
              <a:gd name="T45" fmla="*/ T44 w 513"/>
              <a:gd name="T46" fmla="+- 0 1083 632"/>
              <a:gd name="T47" fmla="*/ 1083 h 494"/>
              <a:gd name="T48" fmla="+- 0 2772 2515"/>
              <a:gd name="T49" fmla="*/ T48 w 513"/>
              <a:gd name="T50" fmla="+- 0 1126 632"/>
              <a:gd name="T51" fmla="*/ 1126 h 494"/>
              <a:gd name="T52" fmla="+- 0 2709 2515"/>
              <a:gd name="T53" fmla="*/ T52 w 513"/>
              <a:gd name="T54" fmla="+- 0 1083 632"/>
              <a:gd name="T55" fmla="*/ 1083 h 494"/>
              <a:gd name="T56" fmla="+- 0 2648 2515"/>
              <a:gd name="T57" fmla="*/ T56 w 513"/>
              <a:gd name="T58" fmla="+- 0 1033 632"/>
              <a:gd name="T59" fmla="*/ 1033 h 494"/>
              <a:gd name="T60" fmla="+- 0 2594 2515"/>
              <a:gd name="T61" fmla="*/ T60 w 513"/>
              <a:gd name="T62" fmla="+- 0 978 632"/>
              <a:gd name="T63" fmla="*/ 978 h 494"/>
              <a:gd name="T64" fmla="+- 0 2556 2515"/>
              <a:gd name="T65" fmla="*/ T64 w 513"/>
              <a:gd name="T66" fmla="+- 0 921 632"/>
              <a:gd name="T67" fmla="*/ 921 h 494"/>
              <a:gd name="T68" fmla="+- 0 2525 2515"/>
              <a:gd name="T69" fmla="*/ T68 w 513"/>
              <a:gd name="T70" fmla="+- 0 845 632"/>
              <a:gd name="T71" fmla="*/ 845 h 494"/>
              <a:gd name="T72" fmla="+- 0 2515 2515"/>
              <a:gd name="T73" fmla="*/ T72 w 513"/>
              <a:gd name="T74" fmla="+- 0 774 632"/>
              <a:gd name="T75" fmla="*/ 774 h 494"/>
              <a:gd name="T76" fmla="+- 0 2525 2515"/>
              <a:gd name="T77" fmla="*/ T76 w 513"/>
              <a:gd name="T78" fmla="+- 0 712 632"/>
              <a:gd name="T79" fmla="*/ 712 h 494"/>
              <a:gd name="T80" fmla="+- 0 2605 2515"/>
              <a:gd name="T81" fmla="*/ T80 w 513"/>
              <a:gd name="T82" fmla="+- 0 637 632"/>
              <a:gd name="T83" fmla="*/ 637 h 494"/>
              <a:gd name="T84" fmla="+- 0 2723 2515"/>
              <a:gd name="T85" fmla="*/ T84 w 513"/>
              <a:gd name="T86" fmla="+- 0 653 632"/>
              <a:gd name="T87" fmla="*/ 653 h 494"/>
              <a:gd name="T88" fmla="+- 0 2772 2515"/>
              <a:gd name="T89" fmla="*/ T88 w 513"/>
              <a:gd name="T90" fmla="+- 0 705 632"/>
              <a:gd name="T91" fmla="*/ 705 h 4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513" h="494">
                <a:moveTo>
                  <a:pt x="257" y="73"/>
                </a:moveTo>
                <a:lnTo>
                  <a:pt x="306" y="21"/>
                </a:lnTo>
                <a:lnTo>
                  <a:pt x="365" y="0"/>
                </a:lnTo>
                <a:lnTo>
                  <a:pt x="424" y="5"/>
                </a:lnTo>
                <a:lnTo>
                  <a:pt x="472" y="33"/>
                </a:lnTo>
                <a:lnTo>
                  <a:pt x="503" y="80"/>
                </a:lnTo>
                <a:lnTo>
                  <a:pt x="513" y="142"/>
                </a:lnTo>
                <a:lnTo>
                  <a:pt x="503" y="213"/>
                </a:lnTo>
                <a:lnTo>
                  <a:pt x="472" y="289"/>
                </a:lnTo>
                <a:lnTo>
                  <a:pt x="434" y="346"/>
                </a:lnTo>
                <a:lnTo>
                  <a:pt x="381" y="401"/>
                </a:lnTo>
                <a:lnTo>
                  <a:pt x="319" y="451"/>
                </a:lnTo>
                <a:lnTo>
                  <a:pt x="257" y="494"/>
                </a:lnTo>
                <a:lnTo>
                  <a:pt x="194" y="451"/>
                </a:lnTo>
                <a:lnTo>
                  <a:pt x="133" y="401"/>
                </a:lnTo>
                <a:lnTo>
                  <a:pt x="79" y="346"/>
                </a:lnTo>
                <a:lnTo>
                  <a:pt x="41" y="289"/>
                </a:lnTo>
                <a:lnTo>
                  <a:pt x="10" y="213"/>
                </a:lnTo>
                <a:lnTo>
                  <a:pt x="0" y="142"/>
                </a:lnTo>
                <a:lnTo>
                  <a:pt x="10" y="80"/>
                </a:lnTo>
                <a:lnTo>
                  <a:pt x="90" y="5"/>
                </a:lnTo>
                <a:lnTo>
                  <a:pt x="208" y="21"/>
                </a:lnTo>
                <a:lnTo>
                  <a:pt x="257" y="73"/>
                </a:lnTo>
                <a:close/>
              </a:path>
            </a:pathLst>
          </a:cu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0" name="docshape4">
            <a:extLst>
              <a:ext uri="{FF2B5EF4-FFF2-40B4-BE49-F238E27FC236}">
                <a16:creationId xmlns:a16="http://schemas.microsoft.com/office/drawing/2014/main" id="{4F6068D6-B5A3-7248-BEF2-860FB2AEE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3" y="2614220"/>
            <a:ext cx="357478" cy="3015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E88A602-8248-DB4E-8B19-34945B0A487D}"/>
              </a:ext>
            </a:extLst>
          </p:cNvPr>
          <p:cNvSpPr txBox="1"/>
          <p:nvPr/>
        </p:nvSpPr>
        <p:spPr>
          <a:xfrm>
            <a:off x="7962802" y="4308291"/>
            <a:ext cx="3507526" cy="2585323"/>
          </a:xfrm>
          <a:prstGeom prst="rect">
            <a:avLst/>
          </a:prstGeom>
          <a:noFill/>
        </p:spPr>
        <p:txBody>
          <a:bodyPr wrap="square" rtlCol="0">
            <a:spAutoFit/>
          </a:bodyPr>
          <a:lstStyle/>
          <a:p>
            <a:pPr marL="138113" marR="0" lvl="0" indent="-138113"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Create cultures of learning where learners feel safety, belonging, equity, and valued.</a:t>
            </a:r>
          </a:p>
          <a:p>
            <a:pPr marL="138113" marR="0" lvl="0" indent="-138113"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Foster physical and virtual environments within and beyond the school to enrich authentic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833532A-543B-3943-9745-F3245E90B596}"/>
              </a:ext>
            </a:extLst>
          </p:cNvPr>
          <p:cNvSpPr txBox="1"/>
          <p:nvPr/>
        </p:nvSpPr>
        <p:spPr>
          <a:xfrm>
            <a:off x="7962802" y="2020364"/>
            <a:ext cx="3604410" cy="2031325"/>
          </a:xfrm>
          <a:prstGeom prst="rect">
            <a:avLst/>
          </a:prstGeom>
          <a:noFill/>
        </p:spPr>
        <p:txBody>
          <a:bodyPr wrap="square" rtlCol="0">
            <a:spAutoFit/>
          </a:bodyPr>
          <a:lstStyle/>
          <a:p>
            <a:pPr marL="138113" marR="0" lvl="0" indent="-138113"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Develop relationships with students as co designers and co-creators to unleash student voice, choice and agency.</a:t>
            </a:r>
          </a:p>
          <a:p>
            <a:pPr marL="138113" marR="0" lvl="0" indent="-138113"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Foster partnerships between and among students, teachers, families and community</a:t>
            </a:r>
          </a:p>
        </p:txBody>
      </p:sp>
      <p:sp>
        <p:nvSpPr>
          <p:cNvPr id="12" name="TextBox 11">
            <a:extLst>
              <a:ext uri="{FF2B5EF4-FFF2-40B4-BE49-F238E27FC236}">
                <a16:creationId xmlns:a16="http://schemas.microsoft.com/office/drawing/2014/main" id="{4387BAFD-5A4E-6E46-A36A-BC3B42AF3611}"/>
              </a:ext>
            </a:extLst>
          </p:cNvPr>
          <p:cNvSpPr txBox="1"/>
          <p:nvPr/>
        </p:nvSpPr>
        <p:spPr>
          <a:xfrm>
            <a:off x="683413" y="4463194"/>
            <a:ext cx="2855168" cy="1477328"/>
          </a:xfrm>
          <a:prstGeom prst="rect">
            <a:avLst/>
          </a:prstGeom>
          <a:noFill/>
        </p:spPr>
        <p:txBody>
          <a:bodyPr wrap="square" rtlCol="0">
            <a:spAutoFit/>
          </a:bodyPr>
          <a:lstStyle/>
          <a:p>
            <a:pPr marL="138113" marR="0" lvl="0" indent="-138113"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 digital tools to amplify and accelerate the learning.</a:t>
            </a:r>
          </a:p>
          <a:p>
            <a:pPr marL="138113" marR="0" lvl="0" indent="-138113"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Pedagogy is the driver – digital is the accelerator.</a:t>
            </a:r>
          </a:p>
        </p:txBody>
      </p:sp>
      <p:sp>
        <p:nvSpPr>
          <p:cNvPr id="13" name="TextBox 12">
            <a:extLst>
              <a:ext uri="{FF2B5EF4-FFF2-40B4-BE49-F238E27FC236}">
                <a16:creationId xmlns:a16="http://schemas.microsoft.com/office/drawing/2014/main" id="{FBB14980-4A0E-D84C-B39C-9C989D4FE8F5}"/>
              </a:ext>
            </a:extLst>
          </p:cNvPr>
          <p:cNvSpPr txBox="1"/>
          <p:nvPr/>
        </p:nvSpPr>
        <p:spPr>
          <a:xfrm>
            <a:off x="705172" y="2020364"/>
            <a:ext cx="3189657" cy="1754326"/>
          </a:xfrm>
          <a:prstGeom prst="rect">
            <a:avLst/>
          </a:prstGeom>
          <a:noFill/>
        </p:spPr>
        <p:txBody>
          <a:bodyPr wrap="square" rtlCol="0">
            <a:spAutoFit/>
          </a:bodyPr>
          <a:lstStyle/>
          <a:p>
            <a:pPr marL="138113" marR="0" lvl="0" indent="-138113"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 pedagogical practices based on student interest and needs to design rich, authentic experiences. </a:t>
            </a:r>
          </a:p>
          <a:p>
            <a:pPr marL="138113" marR="0" lvl="0" indent="-138113"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Ensure culturally responsive strategies.</a:t>
            </a:r>
          </a:p>
        </p:txBody>
      </p:sp>
      <p:pic>
        <p:nvPicPr>
          <p:cNvPr id="14" name="Picture 13">
            <a:extLst>
              <a:ext uri="{FF2B5EF4-FFF2-40B4-BE49-F238E27FC236}">
                <a16:creationId xmlns:a16="http://schemas.microsoft.com/office/drawing/2014/main" id="{BF96ED2F-E7E0-D442-8D51-2555DE45A9C0}"/>
              </a:ext>
            </a:extLst>
          </p:cNvPr>
          <p:cNvPicPr>
            <a:picLocks noChangeAspect="1"/>
          </p:cNvPicPr>
          <p:nvPr/>
        </p:nvPicPr>
        <p:blipFill>
          <a:blip r:embed="rId4"/>
          <a:stretch>
            <a:fillRect/>
          </a:stretch>
        </p:blipFill>
        <p:spPr>
          <a:xfrm>
            <a:off x="3572059" y="1955872"/>
            <a:ext cx="4332870" cy="4332870"/>
          </a:xfrm>
          <a:prstGeom prst="rect">
            <a:avLst/>
          </a:prstGeom>
        </p:spPr>
      </p:pic>
      <p:sp>
        <p:nvSpPr>
          <p:cNvPr id="17" name="TextBox 16">
            <a:extLst>
              <a:ext uri="{FF2B5EF4-FFF2-40B4-BE49-F238E27FC236}">
                <a16:creationId xmlns:a16="http://schemas.microsoft.com/office/drawing/2014/main" id="{92455015-79C0-7E46-98EA-72FE13EBD3EE}"/>
              </a:ext>
            </a:extLst>
          </p:cNvPr>
          <p:cNvSpPr txBox="1"/>
          <p:nvPr/>
        </p:nvSpPr>
        <p:spPr>
          <a:xfrm>
            <a:off x="510841" y="6447229"/>
            <a:ext cx="11071559"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New Pedagogies for Deep Learning </a:t>
            </a:r>
            <a:r>
              <a:rPr kumimoji="0" lang="en-US" sz="1200" b="0" i="0" u="none" strike="noStrike" kern="1200" cap="none" spc="0" normalizeH="0" baseline="0" noProof="0" dirty="0">
                <a:ln>
                  <a:noFill/>
                </a:ln>
                <a:solidFill>
                  <a:srgbClr val="001F60"/>
                </a:solidFill>
                <a:effectLst/>
                <a:uLnTx/>
                <a:uFillTx/>
                <a:latin typeface="Calibri" panose="020F0502020204030204"/>
                <a:ea typeface="+mn-ea"/>
                <a:cs typeface="+mn-cs"/>
              </a:rPr>
              <a:t>https://deep-</a:t>
            </a:r>
            <a:r>
              <a:rPr kumimoji="0" lang="en-US" sz="1200" b="0" i="0" u="none" strike="noStrike" kern="1200" cap="none" spc="0" normalizeH="0" baseline="0" noProof="0" dirty="0" err="1">
                <a:ln>
                  <a:noFill/>
                </a:ln>
                <a:solidFill>
                  <a:srgbClr val="001F60"/>
                </a:solidFill>
                <a:effectLst/>
                <a:uLnTx/>
                <a:uFillTx/>
                <a:latin typeface="Calibri" panose="020F0502020204030204"/>
                <a:ea typeface="+mn-ea"/>
                <a:cs typeface="+mn-cs"/>
              </a:rPr>
              <a:t>learning.global</a:t>
            </a:r>
            <a:endParaRPr kumimoji="0" lang="en-US" sz="1200" b="0" i="0" u="none" strike="noStrike" kern="1200" cap="none" spc="0" normalizeH="0" baseline="0" noProof="0" dirty="0">
              <a:ln>
                <a:noFill/>
              </a:ln>
              <a:solidFill>
                <a:srgbClr val="001F60"/>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F7C329A4-1D00-7E48-831D-FE9C4FE0E7F6}"/>
              </a:ext>
            </a:extLst>
          </p:cNvPr>
          <p:cNvPicPr>
            <a:picLocks noChangeAspect="1"/>
          </p:cNvPicPr>
          <p:nvPr/>
        </p:nvPicPr>
        <p:blipFill rotWithShape="1">
          <a:blip r:embed="rId2"/>
          <a:srcRect t="5103"/>
          <a:stretch/>
        </p:blipFill>
        <p:spPr>
          <a:xfrm>
            <a:off x="3962529" y="86061"/>
            <a:ext cx="4427117" cy="4201206"/>
          </a:xfrm>
          <a:prstGeom prst="rect">
            <a:avLst/>
          </a:prstGeom>
        </p:spPr>
      </p:pic>
      <p:sp>
        <p:nvSpPr>
          <p:cNvPr id="29" name="TextBox 28">
            <a:extLst>
              <a:ext uri="{FF2B5EF4-FFF2-40B4-BE49-F238E27FC236}">
                <a16:creationId xmlns:a16="http://schemas.microsoft.com/office/drawing/2014/main" id="{8933E77C-84B4-5D40-8518-90EA52EECB00}"/>
              </a:ext>
            </a:extLst>
          </p:cNvPr>
          <p:cNvSpPr txBox="1"/>
          <p:nvPr/>
        </p:nvSpPr>
        <p:spPr>
          <a:xfrm>
            <a:off x="4916693" y="896159"/>
            <a:ext cx="2384905" cy="1077218"/>
          </a:xfrm>
          <a:prstGeom prst="rect">
            <a:avLst/>
          </a:prstGeom>
          <a:solidFill>
            <a:schemeClr val="tx1">
              <a:alpha val="24996"/>
            </a:schemeClr>
          </a:solidFill>
          <a:effectLst>
            <a:outerShdw blurRad="50800" dist="38100" dir="2700000" algn="tl" rotWithShape="0">
              <a:prstClr val="black">
                <a:alpha val="40000"/>
              </a:prstClr>
            </a:outerShdw>
            <a:softEdge rad="153529"/>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95000"/>
                  </a:prstClr>
                </a:solidFill>
                <a:effectLst>
                  <a:outerShdw blurRad="50800" dist="38100" dir="18900000" algn="bl" rotWithShape="0">
                    <a:srgbClr val="002060">
                      <a:alpha val="40000"/>
                    </a:srgbClr>
                  </a:outerShdw>
                </a:effectLst>
                <a:uLnTx/>
                <a:uFillTx/>
                <a:latin typeface="Avenir Next Condensed Demi Bold" panose="020B0506020202020204" pitchFamily="34" charset="0"/>
                <a:ea typeface="+mn-ea"/>
                <a:cs typeface="+mn-cs"/>
              </a:rPr>
              <a:t>Student Change Agent</a:t>
            </a:r>
          </a:p>
        </p:txBody>
      </p:sp>
      <p:grpSp>
        <p:nvGrpSpPr>
          <p:cNvPr id="19" name="Group 18">
            <a:extLst>
              <a:ext uri="{FF2B5EF4-FFF2-40B4-BE49-F238E27FC236}">
                <a16:creationId xmlns:a16="http://schemas.microsoft.com/office/drawing/2014/main" id="{394E08F4-ABFC-8C43-88B0-73A7AC521D84}"/>
              </a:ext>
            </a:extLst>
          </p:cNvPr>
          <p:cNvGrpSpPr/>
          <p:nvPr/>
        </p:nvGrpSpPr>
        <p:grpSpPr>
          <a:xfrm>
            <a:off x="111077" y="4135821"/>
            <a:ext cx="11969846" cy="1970830"/>
            <a:chOff x="107575" y="3576423"/>
            <a:chExt cx="11969846" cy="1970830"/>
          </a:xfrm>
        </p:grpSpPr>
        <p:grpSp>
          <p:nvGrpSpPr>
            <p:cNvPr id="16" name="Group 15">
              <a:extLst>
                <a:ext uri="{FF2B5EF4-FFF2-40B4-BE49-F238E27FC236}">
                  <a16:creationId xmlns:a16="http://schemas.microsoft.com/office/drawing/2014/main" id="{4D12D47D-220C-1849-997A-71DF8750A260}"/>
                </a:ext>
              </a:extLst>
            </p:cNvPr>
            <p:cNvGrpSpPr/>
            <p:nvPr/>
          </p:nvGrpSpPr>
          <p:grpSpPr>
            <a:xfrm>
              <a:off x="6087715" y="3576423"/>
              <a:ext cx="1995777" cy="1970830"/>
              <a:chOff x="6087715" y="3576423"/>
              <a:chExt cx="1995777" cy="1970830"/>
            </a:xfrm>
          </p:grpSpPr>
          <p:pic>
            <p:nvPicPr>
              <p:cNvPr id="42" name="Picture 41">
                <a:extLst>
                  <a:ext uri="{FF2B5EF4-FFF2-40B4-BE49-F238E27FC236}">
                    <a16:creationId xmlns:a16="http://schemas.microsoft.com/office/drawing/2014/main" id="{EF02EDC5-ADE2-194F-A536-EB1D3220BFCF}"/>
                  </a:ext>
                </a:extLst>
              </p:cNvPr>
              <p:cNvPicPr>
                <a:picLocks noChangeAspect="1"/>
              </p:cNvPicPr>
              <p:nvPr/>
            </p:nvPicPr>
            <p:blipFill>
              <a:blip r:embed="rId3">
                <a:duotone>
                  <a:schemeClr val="accent1">
                    <a:shade val="45000"/>
                    <a:satMod val="135000"/>
                  </a:schemeClr>
                  <a:prstClr val="white"/>
                </a:duotone>
              </a:blip>
              <a:stretch>
                <a:fillRect/>
              </a:stretch>
            </p:blipFill>
            <p:spPr>
              <a:xfrm>
                <a:off x="6087715" y="3576423"/>
                <a:ext cx="1995777" cy="1970830"/>
              </a:xfrm>
              <a:prstGeom prst="rect">
                <a:avLst/>
              </a:prstGeom>
            </p:spPr>
          </p:pic>
          <p:sp>
            <p:nvSpPr>
              <p:cNvPr id="50" name="TextBox 49">
                <a:extLst>
                  <a:ext uri="{FF2B5EF4-FFF2-40B4-BE49-F238E27FC236}">
                    <a16:creationId xmlns:a16="http://schemas.microsoft.com/office/drawing/2014/main" id="{51CA5698-9272-F346-8343-74D275EE2CA6}"/>
                  </a:ext>
                </a:extLst>
              </p:cNvPr>
              <p:cNvSpPr txBox="1"/>
              <p:nvPr/>
            </p:nvSpPr>
            <p:spPr>
              <a:xfrm>
                <a:off x="6172586" y="4362392"/>
                <a:ext cx="1847116"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2060"/>
                    </a:solidFill>
                    <a:effectLst/>
                    <a:uLnTx/>
                    <a:uFillTx/>
                    <a:latin typeface="Avenir Next Condensed" panose="020B0506020202020204" pitchFamily="34" charset="0"/>
                    <a:ea typeface="+mn-ea"/>
                    <a:cs typeface="+mn-cs"/>
                  </a:rPr>
                  <a:t>Communication</a:t>
                </a:r>
              </a:p>
            </p:txBody>
          </p:sp>
        </p:grpSp>
        <p:grpSp>
          <p:nvGrpSpPr>
            <p:cNvPr id="13" name="Group 12">
              <a:extLst>
                <a:ext uri="{FF2B5EF4-FFF2-40B4-BE49-F238E27FC236}">
                  <a16:creationId xmlns:a16="http://schemas.microsoft.com/office/drawing/2014/main" id="{32746B14-B2CD-7A45-84FD-A67F1B021113}"/>
                </a:ext>
              </a:extLst>
            </p:cNvPr>
            <p:cNvGrpSpPr/>
            <p:nvPr/>
          </p:nvGrpSpPr>
          <p:grpSpPr>
            <a:xfrm>
              <a:off x="107575" y="3576423"/>
              <a:ext cx="1995777" cy="1970830"/>
              <a:chOff x="107575" y="3576423"/>
              <a:chExt cx="1995777" cy="1970830"/>
            </a:xfrm>
          </p:grpSpPr>
          <p:pic>
            <p:nvPicPr>
              <p:cNvPr id="11" name="Picture 10">
                <a:extLst>
                  <a:ext uri="{FF2B5EF4-FFF2-40B4-BE49-F238E27FC236}">
                    <a16:creationId xmlns:a16="http://schemas.microsoft.com/office/drawing/2014/main" id="{AC2ADC39-6E96-D74B-9BB6-13CC4EDD08F5}"/>
                  </a:ext>
                </a:extLst>
              </p:cNvPr>
              <p:cNvPicPr>
                <a:picLocks noChangeAspect="1"/>
              </p:cNvPicPr>
              <p:nvPr/>
            </p:nvPicPr>
            <p:blipFill>
              <a:blip r:embed="rId3">
                <a:duotone>
                  <a:schemeClr val="accent1">
                    <a:shade val="45000"/>
                    <a:satMod val="135000"/>
                  </a:schemeClr>
                  <a:prstClr val="white"/>
                </a:duotone>
              </a:blip>
              <a:stretch>
                <a:fillRect/>
              </a:stretch>
            </p:blipFill>
            <p:spPr>
              <a:xfrm>
                <a:off x="107575" y="3576423"/>
                <a:ext cx="1995777" cy="1970830"/>
              </a:xfrm>
              <a:prstGeom prst="rect">
                <a:avLst/>
              </a:prstGeom>
            </p:spPr>
          </p:pic>
          <p:sp>
            <p:nvSpPr>
              <p:cNvPr id="71" name="TextBox 70">
                <a:extLst>
                  <a:ext uri="{FF2B5EF4-FFF2-40B4-BE49-F238E27FC236}">
                    <a16:creationId xmlns:a16="http://schemas.microsoft.com/office/drawing/2014/main" id="{CEFA8DAF-CA4D-8848-90A5-2E210273C4D5}"/>
                  </a:ext>
                </a:extLst>
              </p:cNvPr>
              <p:cNvSpPr txBox="1"/>
              <p:nvPr/>
            </p:nvSpPr>
            <p:spPr>
              <a:xfrm>
                <a:off x="159731" y="4362392"/>
                <a:ext cx="1847116"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2060"/>
                    </a:solidFill>
                    <a:effectLst/>
                    <a:uLnTx/>
                    <a:uFillTx/>
                    <a:latin typeface="Avenir Next Condensed" panose="020B0506020202020204" pitchFamily="34" charset="0"/>
                    <a:ea typeface="+mn-ea"/>
                    <a:cs typeface="+mn-cs"/>
                  </a:rPr>
                  <a:t>Character</a:t>
                </a:r>
              </a:p>
            </p:txBody>
          </p:sp>
        </p:grpSp>
        <p:grpSp>
          <p:nvGrpSpPr>
            <p:cNvPr id="14" name="Group 13">
              <a:extLst>
                <a:ext uri="{FF2B5EF4-FFF2-40B4-BE49-F238E27FC236}">
                  <a16:creationId xmlns:a16="http://schemas.microsoft.com/office/drawing/2014/main" id="{6605EA26-2164-4545-869D-21ACDF57DC62}"/>
                </a:ext>
              </a:extLst>
            </p:cNvPr>
            <p:cNvGrpSpPr/>
            <p:nvPr/>
          </p:nvGrpSpPr>
          <p:grpSpPr>
            <a:xfrm>
              <a:off x="2103366" y="3576423"/>
              <a:ext cx="1995777" cy="1970830"/>
              <a:chOff x="2103366" y="3576423"/>
              <a:chExt cx="1995777" cy="1970830"/>
            </a:xfrm>
          </p:grpSpPr>
          <p:pic>
            <p:nvPicPr>
              <p:cNvPr id="38" name="Picture 37">
                <a:extLst>
                  <a:ext uri="{FF2B5EF4-FFF2-40B4-BE49-F238E27FC236}">
                    <a16:creationId xmlns:a16="http://schemas.microsoft.com/office/drawing/2014/main" id="{452B2229-0471-814C-96B6-3DFB2B65273C}"/>
                  </a:ext>
                </a:extLst>
              </p:cNvPr>
              <p:cNvPicPr>
                <a:picLocks noChangeAspect="1"/>
              </p:cNvPicPr>
              <p:nvPr/>
            </p:nvPicPr>
            <p:blipFill>
              <a:blip r:embed="rId3">
                <a:duotone>
                  <a:schemeClr val="accent1">
                    <a:shade val="45000"/>
                    <a:satMod val="135000"/>
                  </a:schemeClr>
                  <a:prstClr val="white"/>
                </a:duotone>
              </a:blip>
              <a:stretch>
                <a:fillRect/>
              </a:stretch>
            </p:blipFill>
            <p:spPr>
              <a:xfrm>
                <a:off x="2103366" y="3576423"/>
                <a:ext cx="1995777" cy="1970830"/>
              </a:xfrm>
              <a:prstGeom prst="rect">
                <a:avLst/>
              </a:prstGeom>
            </p:spPr>
          </p:pic>
          <p:sp>
            <p:nvSpPr>
              <p:cNvPr id="74" name="TextBox 73">
                <a:extLst>
                  <a:ext uri="{FF2B5EF4-FFF2-40B4-BE49-F238E27FC236}">
                    <a16:creationId xmlns:a16="http://schemas.microsoft.com/office/drawing/2014/main" id="{CBBBB4D0-5425-944A-B12D-F85A5E7CB1ED}"/>
                  </a:ext>
                </a:extLst>
              </p:cNvPr>
              <p:cNvSpPr txBox="1"/>
              <p:nvPr/>
            </p:nvSpPr>
            <p:spPr>
              <a:xfrm>
                <a:off x="2164016" y="4362392"/>
                <a:ext cx="1847116"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2060"/>
                    </a:solidFill>
                    <a:effectLst/>
                    <a:uLnTx/>
                    <a:uFillTx/>
                    <a:latin typeface="Avenir Next Condensed" panose="020B0506020202020204" pitchFamily="34" charset="0"/>
                    <a:ea typeface="+mn-ea"/>
                    <a:cs typeface="+mn-cs"/>
                  </a:rPr>
                  <a:t>Citizenship</a:t>
                </a:r>
              </a:p>
            </p:txBody>
          </p:sp>
        </p:grpSp>
        <p:grpSp>
          <p:nvGrpSpPr>
            <p:cNvPr id="15" name="Group 14">
              <a:extLst>
                <a:ext uri="{FF2B5EF4-FFF2-40B4-BE49-F238E27FC236}">
                  <a16:creationId xmlns:a16="http://schemas.microsoft.com/office/drawing/2014/main" id="{7EDF2439-B3BA-5442-9209-A88601DE4391}"/>
                </a:ext>
              </a:extLst>
            </p:cNvPr>
            <p:cNvGrpSpPr/>
            <p:nvPr/>
          </p:nvGrpSpPr>
          <p:grpSpPr>
            <a:xfrm>
              <a:off x="4098848" y="3576423"/>
              <a:ext cx="1995777" cy="1970830"/>
              <a:chOff x="4098848" y="3576423"/>
              <a:chExt cx="1995777" cy="1970830"/>
            </a:xfrm>
          </p:grpSpPr>
          <p:pic>
            <p:nvPicPr>
              <p:cNvPr id="40" name="Picture 39">
                <a:extLst>
                  <a:ext uri="{FF2B5EF4-FFF2-40B4-BE49-F238E27FC236}">
                    <a16:creationId xmlns:a16="http://schemas.microsoft.com/office/drawing/2014/main" id="{B64FC28C-2B85-C842-A509-D70D027A947A}"/>
                  </a:ext>
                </a:extLst>
              </p:cNvPr>
              <p:cNvPicPr>
                <a:picLocks noChangeAspect="1"/>
              </p:cNvPicPr>
              <p:nvPr/>
            </p:nvPicPr>
            <p:blipFill>
              <a:blip r:embed="rId3">
                <a:duotone>
                  <a:schemeClr val="accent1">
                    <a:shade val="45000"/>
                    <a:satMod val="135000"/>
                  </a:schemeClr>
                  <a:prstClr val="white"/>
                </a:duotone>
              </a:blip>
              <a:stretch>
                <a:fillRect/>
              </a:stretch>
            </p:blipFill>
            <p:spPr>
              <a:xfrm>
                <a:off x="4098848" y="3576423"/>
                <a:ext cx="1995777" cy="1970830"/>
              </a:xfrm>
              <a:prstGeom prst="rect">
                <a:avLst/>
              </a:prstGeom>
            </p:spPr>
          </p:pic>
          <p:sp>
            <p:nvSpPr>
              <p:cNvPr id="77" name="TextBox 76">
                <a:extLst>
                  <a:ext uri="{FF2B5EF4-FFF2-40B4-BE49-F238E27FC236}">
                    <a16:creationId xmlns:a16="http://schemas.microsoft.com/office/drawing/2014/main" id="{5221CAED-AE76-4F43-BC00-2416DEDDD625}"/>
                  </a:ext>
                </a:extLst>
              </p:cNvPr>
              <p:cNvSpPr txBox="1"/>
              <p:nvPr/>
            </p:nvSpPr>
            <p:spPr>
              <a:xfrm>
                <a:off x="4179059" y="4362392"/>
                <a:ext cx="1847116"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2060"/>
                    </a:solidFill>
                    <a:effectLst/>
                    <a:uLnTx/>
                    <a:uFillTx/>
                    <a:latin typeface="Avenir Next Condensed" panose="020B0506020202020204" pitchFamily="34" charset="0"/>
                    <a:ea typeface="+mn-ea"/>
                    <a:cs typeface="+mn-cs"/>
                  </a:rPr>
                  <a:t>Collaboration</a:t>
                </a:r>
              </a:p>
            </p:txBody>
          </p:sp>
        </p:grpSp>
        <p:grpSp>
          <p:nvGrpSpPr>
            <p:cNvPr id="17" name="Group 16">
              <a:extLst>
                <a:ext uri="{FF2B5EF4-FFF2-40B4-BE49-F238E27FC236}">
                  <a16:creationId xmlns:a16="http://schemas.microsoft.com/office/drawing/2014/main" id="{7013C42F-856C-8647-ABBC-24097E844607}"/>
                </a:ext>
              </a:extLst>
            </p:cNvPr>
            <p:cNvGrpSpPr/>
            <p:nvPr/>
          </p:nvGrpSpPr>
          <p:grpSpPr>
            <a:xfrm>
              <a:off x="8079562" y="3576423"/>
              <a:ext cx="1995777" cy="1970830"/>
              <a:chOff x="8079562" y="3576423"/>
              <a:chExt cx="1995777" cy="1970830"/>
            </a:xfrm>
          </p:grpSpPr>
          <p:pic>
            <p:nvPicPr>
              <p:cNvPr id="44" name="Picture 43">
                <a:extLst>
                  <a:ext uri="{FF2B5EF4-FFF2-40B4-BE49-F238E27FC236}">
                    <a16:creationId xmlns:a16="http://schemas.microsoft.com/office/drawing/2014/main" id="{3148476C-2602-2841-91CE-FDB30FD4D144}"/>
                  </a:ext>
                </a:extLst>
              </p:cNvPr>
              <p:cNvPicPr>
                <a:picLocks noChangeAspect="1"/>
              </p:cNvPicPr>
              <p:nvPr/>
            </p:nvPicPr>
            <p:blipFill>
              <a:blip r:embed="rId3">
                <a:duotone>
                  <a:schemeClr val="accent1">
                    <a:shade val="45000"/>
                    <a:satMod val="135000"/>
                  </a:schemeClr>
                  <a:prstClr val="white"/>
                </a:duotone>
              </a:blip>
              <a:stretch>
                <a:fillRect/>
              </a:stretch>
            </p:blipFill>
            <p:spPr>
              <a:xfrm>
                <a:off x="8079562" y="3576423"/>
                <a:ext cx="1995777" cy="1970830"/>
              </a:xfrm>
              <a:prstGeom prst="rect">
                <a:avLst/>
              </a:prstGeom>
            </p:spPr>
          </p:pic>
          <p:sp>
            <p:nvSpPr>
              <p:cNvPr id="80" name="TextBox 79">
                <a:extLst>
                  <a:ext uri="{FF2B5EF4-FFF2-40B4-BE49-F238E27FC236}">
                    <a16:creationId xmlns:a16="http://schemas.microsoft.com/office/drawing/2014/main" id="{32C9C6F8-24B6-2A43-B183-D379531157FD}"/>
                  </a:ext>
                </a:extLst>
              </p:cNvPr>
              <p:cNvSpPr txBox="1"/>
              <p:nvPr/>
            </p:nvSpPr>
            <p:spPr>
              <a:xfrm>
                <a:off x="8155355" y="4362392"/>
                <a:ext cx="1847116"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2060"/>
                    </a:solidFill>
                    <a:effectLst/>
                    <a:uLnTx/>
                    <a:uFillTx/>
                    <a:latin typeface="Avenir Next Condensed" panose="020B0506020202020204" pitchFamily="34" charset="0"/>
                    <a:ea typeface="+mn-ea"/>
                    <a:cs typeface="+mn-cs"/>
                  </a:rPr>
                  <a:t>Creativity</a:t>
                </a:r>
              </a:p>
            </p:txBody>
          </p:sp>
        </p:grpSp>
        <p:grpSp>
          <p:nvGrpSpPr>
            <p:cNvPr id="18" name="Group 17">
              <a:extLst>
                <a:ext uri="{FF2B5EF4-FFF2-40B4-BE49-F238E27FC236}">
                  <a16:creationId xmlns:a16="http://schemas.microsoft.com/office/drawing/2014/main" id="{E81B526F-5E87-B842-9429-85238D6471E0}"/>
                </a:ext>
              </a:extLst>
            </p:cNvPr>
            <p:cNvGrpSpPr/>
            <p:nvPr/>
          </p:nvGrpSpPr>
          <p:grpSpPr>
            <a:xfrm>
              <a:off x="10081644" y="3576423"/>
              <a:ext cx="1995777" cy="1970830"/>
              <a:chOff x="10081644" y="3576423"/>
              <a:chExt cx="1995777" cy="1970830"/>
            </a:xfrm>
          </p:grpSpPr>
          <p:pic>
            <p:nvPicPr>
              <p:cNvPr id="46" name="Picture 45">
                <a:extLst>
                  <a:ext uri="{FF2B5EF4-FFF2-40B4-BE49-F238E27FC236}">
                    <a16:creationId xmlns:a16="http://schemas.microsoft.com/office/drawing/2014/main" id="{AA4B8B85-98B4-2D43-B423-A5B86B6D986D}"/>
                  </a:ext>
                </a:extLst>
              </p:cNvPr>
              <p:cNvPicPr>
                <a:picLocks noChangeAspect="1"/>
              </p:cNvPicPr>
              <p:nvPr/>
            </p:nvPicPr>
            <p:blipFill>
              <a:blip r:embed="rId3">
                <a:duotone>
                  <a:schemeClr val="accent1">
                    <a:shade val="45000"/>
                    <a:satMod val="135000"/>
                  </a:schemeClr>
                  <a:prstClr val="white"/>
                </a:duotone>
              </a:blip>
              <a:stretch>
                <a:fillRect/>
              </a:stretch>
            </p:blipFill>
            <p:spPr>
              <a:xfrm>
                <a:off x="10081644" y="3576423"/>
                <a:ext cx="1995777" cy="1970830"/>
              </a:xfrm>
              <a:prstGeom prst="rect">
                <a:avLst/>
              </a:prstGeom>
            </p:spPr>
          </p:pic>
          <p:sp>
            <p:nvSpPr>
              <p:cNvPr id="83" name="TextBox 82">
                <a:extLst>
                  <a:ext uri="{FF2B5EF4-FFF2-40B4-BE49-F238E27FC236}">
                    <a16:creationId xmlns:a16="http://schemas.microsoft.com/office/drawing/2014/main" id="{A6113BE3-C1B3-4D44-BC91-172346A16E07}"/>
                  </a:ext>
                </a:extLst>
              </p:cNvPr>
              <p:cNvSpPr txBox="1"/>
              <p:nvPr/>
            </p:nvSpPr>
            <p:spPr>
              <a:xfrm>
                <a:off x="10159640" y="4184592"/>
                <a:ext cx="1847116"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2060"/>
                    </a:solidFill>
                    <a:effectLst/>
                    <a:uLnTx/>
                    <a:uFillTx/>
                    <a:latin typeface="Avenir Next Condensed" panose="020B0506020202020204" pitchFamily="34" charset="0"/>
                    <a:ea typeface="+mn-ea"/>
                    <a:cs typeface="+mn-cs"/>
                  </a:rPr>
                  <a:t>Critical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2060"/>
                    </a:solidFill>
                    <a:effectLst/>
                    <a:uLnTx/>
                    <a:uFillTx/>
                    <a:latin typeface="Avenir Next Condensed" panose="020B0506020202020204" pitchFamily="34" charset="0"/>
                    <a:ea typeface="+mn-ea"/>
                    <a:cs typeface="+mn-cs"/>
                  </a:rPr>
                  <a:t>Thinking</a:t>
                </a:r>
              </a:p>
            </p:txBody>
          </p:sp>
        </p:grpSp>
      </p:grpSp>
      <p:cxnSp>
        <p:nvCxnSpPr>
          <p:cNvPr id="21" name="Straight Arrow Connector 20">
            <a:extLst>
              <a:ext uri="{FF2B5EF4-FFF2-40B4-BE49-F238E27FC236}">
                <a16:creationId xmlns:a16="http://schemas.microsoft.com/office/drawing/2014/main" id="{8A2D8B97-5E0A-9045-AFF8-61953F590299}"/>
              </a:ext>
            </a:extLst>
          </p:cNvPr>
          <p:cNvCxnSpPr>
            <a:cxnSpLocks/>
            <a:stCxn id="11" idx="0"/>
            <a:endCxn id="35" idx="1"/>
          </p:cNvCxnSpPr>
          <p:nvPr/>
        </p:nvCxnSpPr>
        <p:spPr>
          <a:xfrm flipV="1">
            <a:off x="1108966" y="2186664"/>
            <a:ext cx="2853563" cy="1949157"/>
          </a:xfrm>
          <a:prstGeom prst="straightConnector1">
            <a:avLst/>
          </a:prstGeom>
          <a:ln w="22225">
            <a:solidFill>
              <a:srgbClr val="6885BC"/>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07B4124-1F51-C845-90A2-3D66629D624E}"/>
              </a:ext>
            </a:extLst>
          </p:cNvPr>
          <p:cNvCxnSpPr>
            <a:stCxn id="38" idx="0"/>
          </p:cNvCxnSpPr>
          <p:nvPr/>
        </p:nvCxnSpPr>
        <p:spPr>
          <a:xfrm flipV="1">
            <a:off x="3104757" y="3063827"/>
            <a:ext cx="1327394" cy="1071994"/>
          </a:xfrm>
          <a:prstGeom prst="straightConnector1">
            <a:avLst/>
          </a:prstGeom>
          <a:ln w="22225">
            <a:solidFill>
              <a:srgbClr val="6885BC"/>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43877E8-6677-8C4F-8EC4-4A2773650CA3}"/>
              </a:ext>
            </a:extLst>
          </p:cNvPr>
          <p:cNvCxnSpPr/>
          <p:nvPr/>
        </p:nvCxnSpPr>
        <p:spPr>
          <a:xfrm flipV="1">
            <a:off x="5100238" y="3926541"/>
            <a:ext cx="224797" cy="209280"/>
          </a:xfrm>
          <a:prstGeom prst="straightConnector1">
            <a:avLst/>
          </a:prstGeom>
          <a:ln w="22225">
            <a:solidFill>
              <a:srgbClr val="6885BC"/>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11D788F-0045-5246-9A82-A1BFA312F1A2}"/>
              </a:ext>
            </a:extLst>
          </p:cNvPr>
          <p:cNvCxnSpPr>
            <a:stCxn id="42" idx="0"/>
          </p:cNvCxnSpPr>
          <p:nvPr/>
        </p:nvCxnSpPr>
        <p:spPr>
          <a:xfrm flipH="1" flipV="1">
            <a:off x="6841864" y="3926541"/>
            <a:ext cx="247242" cy="209280"/>
          </a:xfrm>
          <a:prstGeom prst="straightConnector1">
            <a:avLst/>
          </a:prstGeom>
          <a:ln w="22225">
            <a:solidFill>
              <a:srgbClr val="6885BC"/>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3B1A8C1-A6A7-BC4F-B46D-2BB4BB77308D}"/>
              </a:ext>
            </a:extLst>
          </p:cNvPr>
          <p:cNvCxnSpPr>
            <a:stCxn id="44" idx="0"/>
          </p:cNvCxnSpPr>
          <p:nvPr/>
        </p:nvCxnSpPr>
        <p:spPr>
          <a:xfrm flipH="1" flipV="1">
            <a:off x="7777779" y="3161242"/>
            <a:ext cx="1303174" cy="974579"/>
          </a:xfrm>
          <a:prstGeom prst="straightConnector1">
            <a:avLst/>
          </a:prstGeom>
          <a:ln w="22225">
            <a:solidFill>
              <a:srgbClr val="6885BC"/>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841DC38-726A-554E-9C69-9151E59417B7}"/>
              </a:ext>
            </a:extLst>
          </p:cNvPr>
          <p:cNvCxnSpPr>
            <a:stCxn id="46" idx="0"/>
            <a:endCxn id="35" idx="3"/>
          </p:cNvCxnSpPr>
          <p:nvPr/>
        </p:nvCxnSpPr>
        <p:spPr>
          <a:xfrm flipH="1" flipV="1">
            <a:off x="8389646" y="2186664"/>
            <a:ext cx="2693389" cy="1949157"/>
          </a:xfrm>
          <a:prstGeom prst="straightConnector1">
            <a:avLst/>
          </a:prstGeom>
          <a:ln w="22225">
            <a:solidFill>
              <a:srgbClr val="6885B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003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A64285-63DA-F64F-9FD2-EF10A6EA0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5106"/>
          </a:xfrm>
          <a:prstGeom prst="rect">
            <a:avLst/>
          </a:prstGeom>
        </p:spPr>
      </p:pic>
      <p:sp>
        <p:nvSpPr>
          <p:cNvPr id="8" name="Title 1">
            <a:extLst>
              <a:ext uri="{FF2B5EF4-FFF2-40B4-BE49-F238E27FC236}">
                <a16:creationId xmlns:a16="http://schemas.microsoft.com/office/drawing/2014/main" id="{67C312FB-D2ED-B849-9502-221E8128ED73}"/>
              </a:ext>
            </a:extLst>
          </p:cNvPr>
          <p:cNvSpPr txBox="1">
            <a:spLocks/>
          </p:cNvSpPr>
          <p:nvPr/>
        </p:nvSpPr>
        <p:spPr>
          <a:xfrm>
            <a:off x="1" y="1306945"/>
            <a:ext cx="12191999" cy="975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en-US" sz="4000" dirty="0">
                <a:solidFill>
                  <a:srgbClr val="002060"/>
                </a:solidFill>
                <a:latin typeface="Footlight MT Light" panose="0204060206030A020304" pitchFamily="18" charset="77"/>
              </a:rPr>
              <a:t>The Elusiveness of </a:t>
            </a:r>
            <a:r>
              <a:rPr lang="en-US" sz="4000" dirty="0">
                <a:solidFill>
                  <a:schemeClr val="bg1"/>
                </a:solidFill>
                <a:latin typeface="Footlight MT Light" panose="0204060206030A020304" pitchFamily="18" charset="77"/>
              </a:rPr>
              <a:t>System</a:t>
            </a:r>
            <a:r>
              <a:rPr lang="en-US" sz="4000" dirty="0">
                <a:solidFill>
                  <a:srgbClr val="002060"/>
                </a:solidFill>
                <a:latin typeface="Footlight MT Light" panose="0204060206030A020304" pitchFamily="18" charset="77"/>
              </a:rPr>
              <a:t> Change</a:t>
            </a:r>
            <a:endParaRPr lang="en-US" sz="3200" i="1" dirty="0">
              <a:solidFill>
                <a:srgbClr val="002060"/>
              </a:solidFill>
              <a:latin typeface="Avenir Next Condensed Ultra Lig" panose="020B0206020202020204" pitchFamily="34" charset="77"/>
            </a:endParaRPr>
          </a:p>
        </p:txBody>
      </p:sp>
      <p:sp>
        <p:nvSpPr>
          <p:cNvPr id="9" name="Text Placeholder 2">
            <a:extLst>
              <a:ext uri="{FF2B5EF4-FFF2-40B4-BE49-F238E27FC236}">
                <a16:creationId xmlns:a16="http://schemas.microsoft.com/office/drawing/2014/main" id="{825037E8-E7CD-DF43-B137-80B4618C7477}"/>
              </a:ext>
            </a:extLst>
          </p:cNvPr>
          <p:cNvSpPr txBox="1">
            <a:spLocks/>
          </p:cNvSpPr>
          <p:nvPr/>
        </p:nvSpPr>
        <p:spPr>
          <a:xfrm>
            <a:off x="845128" y="2161306"/>
            <a:ext cx="10848109" cy="483523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171450" defTabSz="914377">
              <a:spcBef>
                <a:spcPts val="0"/>
              </a:spcBef>
              <a:spcAft>
                <a:spcPts val="1800"/>
              </a:spcAft>
              <a:buClr>
                <a:srgbClr val="002060"/>
              </a:buClr>
              <a:buSzPct val="80000"/>
              <a:buFont typeface="System Font Regular"/>
              <a:buChar char="‣"/>
            </a:pPr>
            <a:r>
              <a:rPr lang="en-US" sz="2700" dirty="0">
                <a:solidFill>
                  <a:srgbClr val="002060"/>
                </a:solidFill>
                <a:latin typeface="Abadi MT Condensed Light" panose="020B0306030101010103" pitchFamily="34" charset="77"/>
              </a:rPr>
              <a:t>Don’t define it from the top down.</a:t>
            </a:r>
          </a:p>
          <a:p>
            <a:pPr marL="400050" indent="-171450" defTabSz="914377">
              <a:spcBef>
                <a:spcPts val="0"/>
              </a:spcBef>
              <a:spcAft>
                <a:spcPts val="1800"/>
              </a:spcAft>
              <a:buClr>
                <a:srgbClr val="002060"/>
              </a:buClr>
              <a:buSzPct val="80000"/>
              <a:buFont typeface="System Font Regular"/>
              <a:buChar char="‣"/>
            </a:pPr>
            <a:r>
              <a:rPr lang="en-US" sz="2700" dirty="0">
                <a:solidFill>
                  <a:srgbClr val="002060"/>
                </a:solidFill>
                <a:latin typeface="Abadi MT Condensed Light" panose="020B0306030101010103" pitchFamily="34" charset="77"/>
              </a:rPr>
              <a:t>Define it from the bottom and middle up around Deep Learning.</a:t>
            </a:r>
          </a:p>
          <a:p>
            <a:pPr marL="400050" indent="-171450" defTabSz="914377">
              <a:spcBef>
                <a:spcPts val="0"/>
              </a:spcBef>
              <a:spcAft>
                <a:spcPts val="1800"/>
              </a:spcAft>
              <a:buClr>
                <a:srgbClr val="002060"/>
              </a:buClr>
              <a:buSzPct val="80000"/>
              <a:buFont typeface="System Font Regular"/>
              <a:buChar char="‣"/>
            </a:pPr>
            <a:r>
              <a:rPr lang="en-US" sz="2700" dirty="0">
                <a:solidFill>
                  <a:srgbClr val="002060"/>
                </a:solidFill>
                <a:latin typeface="Abadi MT Condensed Light" panose="020B0306030101010103" pitchFamily="34" charset="77"/>
              </a:rPr>
              <a:t>System change is when students, teachers, and others at the local and middle levels are helped to think differently about their systems leading to pathways of action that foster greater clarity, collaboration, and ownership of improvement.</a:t>
            </a:r>
          </a:p>
          <a:p>
            <a:pPr marL="400050" indent="-171450" defTabSz="914377">
              <a:spcBef>
                <a:spcPts val="0"/>
              </a:spcBef>
              <a:spcAft>
                <a:spcPts val="600"/>
              </a:spcAft>
              <a:buClr>
                <a:srgbClr val="002060"/>
              </a:buClr>
              <a:buSzPct val="80000"/>
              <a:buFont typeface="System Font Regular"/>
              <a:buChar char="‣"/>
            </a:pPr>
            <a:endParaRPr lang="en-US" sz="2700" dirty="0">
              <a:solidFill>
                <a:srgbClr val="002060"/>
              </a:solidFill>
              <a:latin typeface="Abadi MT Condensed Light" panose="020B0306030101010103" pitchFamily="34" charset="77"/>
            </a:endParaRPr>
          </a:p>
          <a:p>
            <a:pPr marL="0" indent="0" algn="r" defTabSz="914377">
              <a:spcBef>
                <a:spcPts val="0"/>
              </a:spcBef>
              <a:spcAft>
                <a:spcPts val="600"/>
              </a:spcAft>
              <a:buClr>
                <a:srgbClr val="434E33"/>
              </a:buClr>
              <a:buSzPct val="80000"/>
              <a:buNone/>
            </a:pPr>
            <a:r>
              <a:rPr lang="en-US" sz="2000" dirty="0">
                <a:solidFill>
                  <a:srgbClr val="002060"/>
                </a:solidFill>
                <a:latin typeface="Abadi MT Condensed Light" panose="020B0306030101010103" pitchFamily="34" charset="77"/>
              </a:rPr>
              <a:t>  —</a:t>
            </a:r>
            <a:r>
              <a:rPr lang="en-CA" sz="2000" dirty="0">
                <a:solidFill>
                  <a:srgbClr val="002060"/>
                </a:solidFill>
                <a:latin typeface="Abadi MT Condensed Light" panose="020B0306030101010103" pitchFamily="34" charset="77"/>
                <a:ea typeface="Calibri" panose="020F0502020204030204" pitchFamily="34" charset="0"/>
                <a:cs typeface="Times New Roman" panose="02020603050405020304" pitchFamily="18" charset="0"/>
              </a:rPr>
              <a:t>Fullan, 2022</a:t>
            </a:r>
            <a:endParaRPr lang="en-US" sz="2000" dirty="0">
              <a:solidFill>
                <a:srgbClr val="002060"/>
              </a:solidFill>
              <a:latin typeface="Abadi MT Condensed Light" panose="020B0306030101010103" pitchFamily="34" charset="77"/>
            </a:endParaRPr>
          </a:p>
        </p:txBody>
      </p:sp>
    </p:spTree>
    <p:extLst>
      <p:ext uri="{BB962C8B-B14F-4D97-AF65-F5344CB8AC3E}">
        <p14:creationId xmlns:p14="http://schemas.microsoft.com/office/powerpoint/2010/main" val="170284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B51A7F-0F11-6F4F-9599-ADF90D60F9C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0"/>
            <a:ext cx="12211447" cy="6858000"/>
          </a:xfrm>
          <a:prstGeom prst="rect">
            <a:avLst/>
          </a:prstGeom>
        </p:spPr>
      </p:pic>
      <p:sp>
        <p:nvSpPr>
          <p:cNvPr id="3" name="Content Placeholder 2">
            <a:extLst>
              <a:ext uri="{FF2B5EF4-FFF2-40B4-BE49-F238E27FC236}">
                <a16:creationId xmlns:a16="http://schemas.microsoft.com/office/drawing/2014/main" id="{114822D9-50E9-4D63-B779-C4A4437C2667}"/>
              </a:ext>
            </a:extLst>
          </p:cNvPr>
          <p:cNvSpPr>
            <a:spLocks noGrp="1"/>
          </p:cNvSpPr>
          <p:nvPr>
            <p:ph idx="1"/>
          </p:nvPr>
        </p:nvSpPr>
        <p:spPr>
          <a:xfrm>
            <a:off x="4472244" y="3478875"/>
            <a:ext cx="3724103" cy="2258579"/>
          </a:xfrm>
        </p:spPr>
        <p:txBody>
          <a:bodyPr>
            <a:normAutofit/>
          </a:bodyPr>
          <a:lstStyle/>
          <a:p>
            <a:pPr marL="0" indent="0" algn="ctr">
              <a:buNone/>
            </a:pPr>
            <a:r>
              <a:rPr lang="es-419" sz="3600" dirty="0">
                <a:latin typeface="Avenir Next Condensed Ultra Lig" panose="020B0206020202020204" pitchFamily="34" charset="77"/>
              </a:rPr>
              <a:t>A deliberate attempt to realize the system you are in; and the system you should want.</a:t>
            </a:r>
            <a:endParaRPr lang="en-CA" sz="3600" dirty="0">
              <a:latin typeface="Avenir Next Condensed Ultra Lig" panose="020B0206020202020204" pitchFamily="34" charset="77"/>
            </a:endParaRPr>
          </a:p>
        </p:txBody>
      </p:sp>
      <p:sp>
        <p:nvSpPr>
          <p:cNvPr id="7" name="TextBox 6">
            <a:extLst>
              <a:ext uri="{FF2B5EF4-FFF2-40B4-BE49-F238E27FC236}">
                <a16:creationId xmlns:a16="http://schemas.microsoft.com/office/drawing/2014/main" id="{4DF1BE67-82DF-D840-BE69-9D61B7BD153A}"/>
              </a:ext>
            </a:extLst>
          </p:cNvPr>
          <p:cNvSpPr txBox="1"/>
          <p:nvPr/>
        </p:nvSpPr>
        <p:spPr>
          <a:xfrm>
            <a:off x="19446" y="338815"/>
            <a:ext cx="12771268" cy="887646"/>
          </a:xfrm>
          <a:prstGeom prst="rect">
            <a:avLst/>
          </a:prstGeom>
          <a:noFill/>
        </p:spPr>
        <p:txBody>
          <a:bodyPr wrap="square" tIns="90000" bIns="90000" rtlCol="0">
            <a:noAutofit/>
          </a:bodyPr>
          <a:lstStyle/>
          <a:p>
            <a:pPr marL="0" marR="0" lvl="0" indent="0" algn="ctr" defTabSz="914400" rtl="0" eaLnBrk="1" fontAlgn="auto" latinLnBrk="0" hangingPunct="1">
              <a:lnSpc>
                <a:spcPct val="100000"/>
              </a:lnSpc>
              <a:spcBef>
                <a:spcPts val="900"/>
              </a:spcBef>
              <a:spcAft>
                <a:spcPts val="900"/>
              </a:spcAft>
              <a:buClrTx/>
              <a:buSzTx/>
              <a:buFontTx/>
              <a:buNone/>
              <a:tabLst/>
              <a:defRPr/>
            </a:pPr>
            <a:r>
              <a:rPr kumimoji="0" lang="en-US" sz="4800" b="0" i="0" u="none" strike="noStrike" kern="1200" cap="none" spc="0" normalizeH="0" baseline="0" noProof="0" dirty="0" err="1">
                <a:ln>
                  <a:noFill/>
                </a:ln>
                <a:solidFill>
                  <a:prstClr val="white">
                    <a:lumMod val="95000"/>
                  </a:prstClr>
                </a:solidFill>
                <a:effectLst/>
                <a:uLnTx/>
                <a:uFillTx/>
                <a:latin typeface="Footlight MT Light" panose="0204060206030A020304" pitchFamily="18" charset="77"/>
                <a:ea typeface="+mn-ea"/>
                <a:cs typeface="Open Sans Light"/>
                <a:sym typeface="Open Sans Light"/>
              </a:rPr>
              <a:t>Systemness</a:t>
            </a:r>
            <a:endParaRPr kumimoji="0" lang="en-US" sz="4800" b="0" i="0" u="none" strike="noStrike" kern="1200" cap="none" spc="0" normalizeH="0" baseline="0" noProof="0" dirty="0">
              <a:ln>
                <a:noFill/>
              </a:ln>
              <a:solidFill>
                <a:prstClr val="white">
                  <a:lumMod val="95000"/>
                </a:prstClr>
              </a:solidFill>
              <a:effectLst/>
              <a:uLnTx/>
              <a:uFillTx/>
              <a:latin typeface="Footlight MT Light" panose="0204060206030A020304" pitchFamily="18" charset="77"/>
              <a:ea typeface="+mn-ea"/>
              <a:cs typeface="Open Sans Light"/>
              <a:sym typeface="Open Sans Light"/>
            </a:endParaRPr>
          </a:p>
        </p:txBody>
      </p:sp>
      <p:sp>
        <p:nvSpPr>
          <p:cNvPr id="2" name="Slide Number Placeholder 1">
            <a:extLst>
              <a:ext uri="{FF2B5EF4-FFF2-40B4-BE49-F238E27FC236}">
                <a16:creationId xmlns:a16="http://schemas.microsoft.com/office/drawing/2014/main" id="{ADEA5C52-5076-7443-BB06-B19EA2808B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78F0B-5D1D-46A0-A8BC-5D790EF3662D}"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16369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3780</TotalTime>
  <Words>490</Words>
  <Application>Microsoft Macintosh PowerPoint</Application>
  <PresentationFormat>Widescreen</PresentationFormat>
  <Paragraphs>60</Paragraphs>
  <Slides>9</Slides>
  <Notes>1</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9</vt:i4>
      </vt:variant>
    </vt:vector>
  </HeadingPairs>
  <TitlesOfParts>
    <vt:vector size="30" baseType="lpstr">
      <vt:lpstr>Footlight MT Light</vt:lpstr>
      <vt:lpstr>Abadi MT Condensed Light</vt:lpstr>
      <vt:lpstr>Helvetica</vt:lpstr>
      <vt:lpstr>Arial</vt:lpstr>
      <vt:lpstr>Avenir Next Condensed Demi Bold</vt:lpstr>
      <vt:lpstr>Avenir Next Condensed Ultra Lig</vt:lpstr>
      <vt:lpstr>DIN Condensed</vt:lpstr>
      <vt:lpstr>Avenir Next</vt:lpstr>
      <vt:lpstr>System Font Regular</vt:lpstr>
      <vt:lpstr>Big Caslon Medium</vt:lpstr>
      <vt:lpstr>Avenir Next Condensed</vt:lpstr>
      <vt:lpstr>Calibri Light</vt:lpstr>
      <vt:lpstr>Avenir</vt:lpstr>
      <vt:lpstr>Calibri</vt:lpstr>
      <vt:lpstr>Avenir Next Medium</vt:lpstr>
      <vt:lpstr>Custom Design</vt:lpstr>
      <vt:lpstr>2_Office Theme</vt:lpstr>
      <vt:lpstr>Office Theme</vt:lpstr>
      <vt:lpstr>3_Office Theme</vt:lpstr>
      <vt:lpstr>1_Office Theme</vt:lpstr>
      <vt:lpstr>4_Office Theme</vt:lpstr>
      <vt:lpstr>PowerPoint Presentation</vt:lpstr>
      <vt:lpstr>Yawning Gap:  How Schools are Organized vs How Youth Learn</vt:lpstr>
      <vt:lpstr>Change Questions re SoLD</vt:lpstr>
      <vt:lpstr>The Change Proposition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quinn</dc:creator>
  <cp:lastModifiedBy>Michael Fullan</cp:lastModifiedBy>
  <cp:revision>155</cp:revision>
  <cp:lastPrinted>2022-03-17T15:17:35Z</cp:lastPrinted>
  <dcterms:created xsi:type="dcterms:W3CDTF">2022-02-04T18:10:38Z</dcterms:created>
  <dcterms:modified xsi:type="dcterms:W3CDTF">2022-03-31T12:32:57Z</dcterms:modified>
</cp:coreProperties>
</file>